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2e3c51a88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6016ff9e344fd"/>
  </p:sldMasterIdLst>
  <p:sldIdLst>
    <p:sldId xmlns:r="http://schemas.openxmlformats.org/officeDocument/2006/relationships" id="256" r:id="R1f4c46d078094009"/>
    <p:sldId xmlns:r="http://schemas.openxmlformats.org/officeDocument/2006/relationships" id="257" r:id="R3e9780e94a554e0c"/>
    <p:sldId xmlns:r="http://schemas.openxmlformats.org/officeDocument/2006/relationships" id="258" r:id="R1f79b4140e1745cc"/>
    <p:sldId xmlns:r="http://schemas.openxmlformats.org/officeDocument/2006/relationships" id="259" r:id="R3841efdd733347f4"/>
    <p:sldId xmlns:r="http://schemas.openxmlformats.org/officeDocument/2006/relationships" id="260" r:id="R797b10f866754e00"/>
    <p:sldId xmlns:r="http://schemas.openxmlformats.org/officeDocument/2006/relationships" id="261" r:id="R1845aeab14234218"/>
    <p:sldId xmlns:r="http://schemas.openxmlformats.org/officeDocument/2006/relationships" id="262" r:id="R5ea8b3433f3f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6016ff9e344fd" /><Relationship Type="http://schemas.openxmlformats.org/officeDocument/2006/relationships/slide" Target="/ppt/slides/slide1.xml" Id="R1f4c46d078094009" /><Relationship Type="http://schemas.openxmlformats.org/officeDocument/2006/relationships/slide" Target="/ppt/slides/slide2.xml" Id="R3e9780e94a554e0c" /><Relationship Type="http://schemas.openxmlformats.org/officeDocument/2006/relationships/slide" Target="/ppt/slides/slide3.xml" Id="R1f79b4140e1745cc" /><Relationship Type="http://schemas.openxmlformats.org/officeDocument/2006/relationships/slide" Target="/ppt/slides/slide4.xml" Id="R3841efdd733347f4" /><Relationship Type="http://schemas.openxmlformats.org/officeDocument/2006/relationships/slide" Target="/ppt/slides/slide5.xml" Id="R797b10f866754e00" /><Relationship Type="http://schemas.openxmlformats.org/officeDocument/2006/relationships/slide" Target="/ppt/slides/slide6.xml" Id="R1845aeab14234218" /><Relationship Type="http://schemas.openxmlformats.org/officeDocument/2006/relationships/slide" Target="/ppt/slides/slide7.xml" Id="R5ea8b3433f3f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c380a3a2d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e6c9077da4cf2" /><Relationship Type="http://schemas.openxmlformats.org/officeDocument/2006/relationships/theme" Target="/ppt/slideMasters/theme/theme1.xml" Id="R9d5fa5d06ade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e6c9077da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72216c98a42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6aea93a148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96119e424b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843d1dc09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5d83f9f4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42ddc8dc44a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5eecc21549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50 034 267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EDVIN AUSTBØ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3 AS</a:t>
            </a:r>
          </a:p>
        </p:txBody>
      </p:sp>
    </p:spTree>
  </p:cSld>
  <p:clrMapOvr>
    <a:masterClrMapping xmlns:a="http://schemas.openxmlformats.org/drawingml/2006/main"/>
  </p:clrMapOvr>
</p:sld>
</file>