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8f53bfa75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f48d977ad4cf0"/>
  </p:sldMasterIdLst>
  <p:sldIdLst>
    <p:sldId xmlns:r="http://schemas.openxmlformats.org/officeDocument/2006/relationships" id="256" r:id="R61d37a63780a4fe9"/>
    <p:sldId xmlns:r="http://schemas.openxmlformats.org/officeDocument/2006/relationships" id="257" r:id="Rf39a6fc6c3ec4dc2"/>
    <p:sldId xmlns:r="http://schemas.openxmlformats.org/officeDocument/2006/relationships" id="258" r:id="Rbc78a58629c74aa1"/>
    <p:sldId xmlns:r="http://schemas.openxmlformats.org/officeDocument/2006/relationships" id="259" r:id="R27a09bb8431c4bf3"/>
    <p:sldId xmlns:r="http://schemas.openxmlformats.org/officeDocument/2006/relationships" id="260" r:id="R42a96bb034924eb8"/>
    <p:sldId xmlns:r="http://schemas.openxmlformats.org/officeDocument/2006/relationships" id="261" r:id="R510a1f91a7574cd9"/>
    <p:sldId xmlns:r="http://schemas.openxmlformats.org/officeDocument/2006/relationships" id="262" r:id="R9ed67df8d09443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f48d977ad4cf0" /><Relationship Type="http://schemas.openxmlformats.org/officeDocument/2006/relationships/slide" Target="/ppt/slides/slide1.xml" Id="R61d37a63780a4fe9" /><Relationship Type="http://schemas.openxmlformats.org/officeDocument/2006/relationships/slide" Target="/ppt/slides/slide2.xml" Id="Rf39a6fc6c3ec4dc2" /><Relationship Type="http://schemas.openxmlformats.org/officeDocument/2006/relationships/slide" Target="/ppt/slides/slide3.xml" Id="Rbc78a58629c74aa1" /><Relationship Type="http://schemas.openxmlformats.org/officeDocument/2006/relationships/slide" Target="/ppt/slides/slide4.xml" Id="R27a09bb8431c4bf3" /><Relationship Type="http://schemas.openxmlformats.org/officeDocument/2006/relationships/slide" Target="/ppt/slides/slide5.xml" Id="R42a96bb034924eb8" /><Relationship Type="http://schemas.openxmlformats.org/officeDocument/2006/relationships/slide" Target="/ppt/slides/slide6.xml" Id="R510a1f91a7574cd9" /><Relationship Type="http://schemas.openxmlformats.org/officeDocument/2006/relationships/slide" Target="/ppt/slides/slide7.xml" Id="R9ed67df8d09443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0ea59fbfc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b9072e0ca4c8e" /><Relationship Type="http://schemas.openxmlformats.org/officeDocument/2006/relationships/theme" Target="/ppt/slideMasters/theme/theme1.xml" Id="R102223d9fa07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b9072e0ca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ca7e5b8b4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bd4db69c6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d6533950e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9aace201b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6592631d4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b5bf565874d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5272c722e4b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ARNE TØNSBERG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Ringstabekkveien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917 993 211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