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5b4adff55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c8dce772354cc8"/>
  </p:sldMasterIdLst>
  <p:sldIdLst>
    <p:sldId xmlns:r="http://schemas.openxmlformats.org/officeDocument/2006/relationships" id="256" r:id="R7451a589c8cf45c7"/>
    <p:sldId xmlns:r="http://schemas.openxmlformats.org/officeDocument/2006/relationships" id="257" r:id="Rbe153c14aebe4e34"/>
    <p:sldId xmlns:r="http://schemas.openxmlformats.org/officeDocument/2006/relationships" id="258" r:id="Rc8ce7c2c1a794a5b"/>
    <p:sldId xmlns:r="http://schemas.openxmlformats.org/officeDocument/2006/relationships" id="259" r:id="R7f6e38855fae4f85"/>
    <p:sldId xmlns:r="http://schemas.openxmlformats.org/officeDocument/2006/relationships" id="260" r:id="Rf21b4a04481f47ff"/>
    <p:sldId xmlns:r="http://schemas.openxmlformats.org/officeDocument/2006/relationships" id="261" r:id="Rfa60db5b8b2f4453"/>
    <p:sldId xmlns:r="http://schemas.openxmlformats.org/officeDocument/2006/relationships" id="262" r:id="R378b39440b6f4a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8dce772354cc8" /><Relationship Type="http://schemas.openxmlformats.org/officeDocument/2006/relationships/slide" Target="/ppt/slides/slide1.xml" Id="R7451a589c8cf45c7" /><Relationship Type="http://schemas.openxmlformats.org/officeDocument/2006/relationships/slide" Target="/ppt/slides/slide2.xml" Id="Rbe153c14aebe4e34" /><Relationship Type="http://schemas.openxmlformats.org/officeDocument/2006/relationships/slide" Target="/ppt/slides/slide3.xml" Id="Rc8ce7c2c1a794a5b" /><Relationship Type="http://schemas.openxmlformats.org/officeDocument/2006/relationships/slide" Target="/ppt/slides/slide4.xml" Id="R7f6e38855fae4f85" /><Relationship Type="http://schemas.openxmlformats.org/officeDocument/2006/relationships/slide" Target="/ppt/slides/slide5.xml" Id="Rf21b4a04481f47ff" /><Relationship Type="http://schemas.openxmlformats.org/officeDocument/2006/relationships/slide" Target="/ppt/slides/slide6.xml" Id="Rfa60db5b8b2f4453" /><Relationship Type="http://schemas.openxmlformats.org/officeDocument/2006/relationships/slide" Target="/ppt/slides/slide7.xml" Id="R378b39440b6f4a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32c1fe31e46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4f9708495453c" /><Relationship Type="http://schemas.openxmlformats.org/officeDocument/2006/relationships/theme" Target="/ppt/slideMasters/theme/theme1.xml" Id="R61a7d244c4bb4e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4f9708495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c17cc93d4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eaddb1c1c49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0ef3930cf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10c4c353e47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abac33d9f4a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cac544c074e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a139a2ef5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13 877 136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100 921 152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186 369 502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917 988 420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