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177c7069e75460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d6ee19cdb154d77"/>
  </p:sldMasterIdLst>
  <p:sldIdLst>
    <p:sldId xmlns:r="http://schemas.openxmlformats.org/officeDocument/2006/relationships" id="256" r:id="R64a42d4e6ef247aa"/>
    <p:sldId xmlns:r="http://schemas.openxmlformats.org/officeDocument/2006/relationships" id="257" r:id="R4108f5ad0c9b44b3"/>
    <p:sldId xmlns:r="http://schemas.openxmlformats.org/officeDocument/2006/relationships" id="258" r:id="R9c017393490c4f06"/>
    <p:sldId xmlns:r="http://schemas.openxmlformats.org/officeDocument/2006/relationships" id="259" r:id="R6dfc6f397a564d71"/>
    <p:sldId xmlns:r="http://schemas.openxmlformats.org/officeDocument/2006/relationships" id="260" r:id="Rdf4609d12c8f4f1c"/>
    <p:sldId xmlns:r="http://schemas.openxmlformats.org/officeDocument/2006/relationships" id="261" r:id="R8a372f21c68c48ca"/>
    <p:sldId xmlns:r="http://schemas.openxmlformats.org/officeDocument/2006/relationships" id="262" r:id="Re0804b71b6db48f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6ee19cdb154d77" /><Relationship Type="http://schemas.openxmlformats.org/officeDocument/2006/relationships/slide" Target="/ppt/slides/slide1.xml" Id="R64a42d4e6ef247aa" /><Relationship Type="http://schemas.openxmlformats.org/officeDocument/2006/relationships/slide" Target="/ppt/slides/slide2.xml" Id="R4108f5ad0c9b44b3" /><Relationship Type="http://schemas.openxmlformats.org/officeDocument/2006/relationships/slide" Target="/ppt/slides/slide3.xml" Id="R9c017393490c4f06" /><Relationship Type="http://schemas.openxmlformats.org/officeDocument/2006/relationships/slide" Target="/ppt/slides/slide4.xml" Id="R6dfc6f397a564d71" /><Relationship Type="http://schemas.openxmlformats.org/officeDocument/2006/relationships/slide" Target="/ppt/slides/slide5.xml" Id="Rdf4609d12c8f4f1c" /><Relationship Type="http://schemas.openxmlformats.org/officeDocument/2006/relationships/slide" Target="/ppt/slides/slide6.xml" Id="R8a372f21c68c48ca" /><Relationship Type="http://schemas.openxmlformats.org/officeDocument/2006/relationships/slide" Target="/ppt/slides/slide7.xml" Id="Re0804b71b6db48f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7a377e7ccf414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c96417ed7c4630" /><Relationship Type="http://schemas.openxmlformats.org/officeDocument/2006/relationships/theme" Target="/ppt/slideMasters/theme/theme1.xml" Id="R41b62eb15cfc40e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4c96417ed7c463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0cfc574644427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6664565de84ab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cf9b4daa0b466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c102a9fb95406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a52325e20c43c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25a5b6352a43e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079cf22ad140f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HAUGEN-INVEST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HAUGEN-INVEST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HAUGEN-INVEST AS ble etablert [år] og holder til i Gran.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HAUGEN-INVEST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HAUGEN-INVEST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HAUGEN-INVEST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−24 298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1 536 041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4 958 879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4 962 578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HAUGEN-INVEST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 GUTTORM HAUGEN  –  75,0 %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IDA HAUGEN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HAUGEN-INVEST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Jorstadlinna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2750 Gran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917 987 327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HAUGEN-INVEST AS</a:t>
            </a:r>
          </a:p>
        </p:txBody>
      </p:sp>
    </p:spTree>
  </p:cSld>
  <p:clrMapOvr>
    <a:masterClrMapping xmlns:a="http://schemas.openxmlformats.org/drawingml/2006/main"/>
  </p:clrMapOvr>
</p:sld>
</file>