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29515acd4c42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f5ff3e15f9492a"/>
  </p:sldMasterIdLst>
  <p:sldIdLst>
    <p:sldId xmlns:r="http://schemas.openxmlformats.org/officeDocument/2006/relationships" id="256" r:id="R3b2fd896825a4707"/>
    <p:sldId xmlns:r="http://schemas.openxmlformats.org/officeDocument/2006/relationships" id="257" r:id="R7600f7e8302041f5"/>
    <p:sldId xmlns:r="http://schemas.openxmlformats.org/officeDocument/2006/relationships" id="258" r:id="R5b0bea983890433e"/>
    <p:sldId xmlns:r="http://schemas.openxmlformats.org/officeDocument/2006/relationships" id="259" r:id="R89e2d9a07e0e48a1"/>
    <p:sldId xmlns:r="http://schemas.openxmlformats.org/officeDocument/2006/relationships" id="260" r:id="Raf35e94cb4f4456d"/>
    <p:sldId xmlns:r="http://schemas.openxmlformats.org/officeDocument/2006/relationships" id="261" r:id="R095deb5f22964454"/>
    <p:sldId xmlns:r="http://schemas.openxmlformats.org/officeDocument/2006/relationships" id="262" r:id="R2d62b05ac7574c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5ff3e15f9492a" /><Relationship Type="http://schemas.openxmlformats.org/officeDocument/2006/relationships/slide" Target="/ppt/slides/slide1.xml" Id="R3b2fd896825a4707" /><Relationship Type="http://schemas.openxmlformats.org/officeDocument/2006/relationships/slide" Target="/ppt/slides/slide2.xml" Id="R7600f7e8302041f5" /><Relationship Type="http://schemas.openxmlformats.org/officeDocument/2006/relationships/slide" Target="/ppt/slides/slide3.xml" Id="R5b0bea983890433e" /><Relationship Type="http://schemas.openxmlformats.org/officeDocument/2006/relationships/slide" Target="/ppt/slides/slide4.xml" Id="R89e2d9a07e0e48a1" /><Relationship Type="http://schemas.openxmlformats.org/officeDocument/2006/relationships/slide" Target="/ppt/slides/slide5.xml" Id="Raf35e94cb4f4456d" /><Relationship Type="http://schemas.openxmlformats.org/officeDocument/2006/relationships/slide" Target="/ppt/slides/slide6.xml" Id="R095deb5f22964454" /><Relationship Type="http://schemas.openxmlformats.org/officeDocument/2006/relationships/slide" Target="/ppt/slides/slide7.xml" Id="R2d62b05ac7574c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6314c63434d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f374476a44f68" /><Relationship Type="http://schemas.openxmlformats.org/officeDocument/2006/relationships/theme" Target="/ppt/slideMasters/theme/theme1.xml" Id="R56037bd3c06f43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df374476a44f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7e28f96ed41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56ab3c3444f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5de8a139b44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f5e18177c44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924fe810743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a096ef88944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96ef2457343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SALT VALUE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 VALUE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1 373 118 140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1 052 811 481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1 086 556 953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5 380 611 912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5 438 165 992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 KALDHEIM INVEST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MONSUNEN FORVALTNING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KALDHEIM INVEST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&amp; CO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INVESTERING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917 984 247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