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1598a0ef854b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c946c10fb94e0c"/>
  </p:sldMasterIdLst>
  <p:sldIdLst>
    <p:sldId xmlns:r="http://schemas.openxmlformats.org/officeDocument/2006/relationships" id="256" r:id="Rd16ee538facc45a5"/>
    <p:sldId xmlns:r="http://schemas.openxmlformats.org/officeDocument/2006/relationships" id="257" r:id="R7d2a46b1f2e34ec6"/>
    <p:sldId xmlns:r="http://schemas.openxmlformats.org/officeDocument/2006/relationships" id="258" r:id="Rf511c4a51af2449f"/>
    <p:sldId xmlns:r="http://schemas.openxmlformats.org/officeDocument/2006/relationships" id="259" r:id="Rd016d89ed0864af4"/>
    <p:sldId xmlns:r="http://schemas.openxmlformats.org/officeDocument/2006/relationships" id="260" r:id="Rb00f25bf69554ab9"/>
    <p:sldId xmlns:r="http://schemas.openxmlformats.org/officeDocument/2006/relationships" id="261" r:id="Re4cfb19331bf46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c946c10fb94e0c" /><Relationship Type="http://schemas.openxmlformats.org/officeDocument/2006/relationships/slide" Target="/ppt/slides/slide1.xml" Id="Rd16ee538facc45a5" /><Relationship Type="http://schemas.openxmlformats.org/officeDocument/2006/relationships/slide" Target="/ppt/slides/slide2.xml" Id="R7d2a46b1f2e34ec6" /><Relationship Type="http://schemas.openxmlformats.org/officeDocument/2006/relationships/slide" Target="/ppt/slides/slide3.xml" Id="Rf511c4a51af2449f" /><Relationship Type="http://schemas.openxmlformats.org/officeDocument/2006/relationships/slide" Target="/ppt/slides/slide4.xml" Id="Rd016d89ed0864af4" /><Relationship Type="http://schemas.openxmlformats.org/officeDocument/2006/relationships/slide" Target="/ppt/slides/slide5.xml" Id="Rb00f25bf69554ab9" /><Relationship Type="http://schemas.openxmlformats.org/officeDocument/2006/relationships/slide" Target="/ppt/slides/slide6.xml" Id="Re4cfb19331bf46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26784778a647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e941c05bf49e6" /><Relationship Type="http://schemas.openxmlformats.org/officeDocument/2006/relationships/theme" Target="/ppt/slideMasters/theme/theme1.xml" Id="R85b5dbec76a74b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be941c05bf49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78da96e4a48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f140646114c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343c24f4946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67676aeb848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9447ddaa845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5deb8c5f249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SALT VALUE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VALUE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VALUE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VALUE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VALUE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VALUE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917 984 247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VALUE AS</a:t>
            </a:r>
          </a:p>
        </p:txBody>
      </p:sp>
    </p:spTree>
  </p:cSld>
  <p:clrMapOvr>
    <a:masterClrMapping xmlns:a="http://schemas.openxmlformats.org/drawingml/2006/main"/>
  </p:clrMapOvr>
</p:sld>
</file>