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c9d10ac39343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630c1266004caf"/>
  </p:sldMasterIdLst>
  <p:sldIdLst>
    <p:sldId xmlns:r="http://schemas.openxmlformats.org/officeDocument/2006/relationships" id="256" r:id="R8ba0cdf628a34616"/>
    <p:sldId xmlns:r="http://schemas.openxmlformats.org/officeDocument/2006/relationships" id="257" r:id="R81e5666528d244f5"/>
    <p:sldId xmlns:r="http://schemas.openxmlformats.org/officeDocument/2006/relationships" id="258" r:id="R9cd6c9d4d32e4abd"/>
    <p:sldId xmlns:r="http://schemas.openxmlformats.org/officeDocument/2006/relationships" id="259" r:id="Rffbad8dd14cd45a9"/>
    <p:sldId xmlns:r="http://schemas.openxmlformats.org/officeDocument/2006/relationships" id="260" r:id="Rc4e63bf5e11949af"/>
    <p:sldId xmlns:r="http://schemas.openxmlformats.org/officeDocument/2006/relationships" id="261" r:id="R7139da4b5a984b8b"/>
    <p:sldId xmlns:r="http://schemas.openxmlformats.org/officeDocument/2006/relationships" id="262" r:id="R31c60ec9ac354b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630c1266004caf" /><Relationship Type="http://schemas.openxmlformats.org/officeDocument/2006/relationships/slide" Target="/ppt/slides/slide1.xml" Id="R8ba0cdf628a34616" /><Relationship Type="http://schemas.openxmlformats.org/officeDocument/2006/relationships/slide" Target="/ppt/slides/slide2.xml" Id="R81e5666528d244f5" /><Relationship Type="http://schemas.openxmlformats.org/officeDocument/2006/relationships/slide" Target="/ppt/slides/slide3.xml" Id="R9cd6c9d4d32e4abd" /><Relationship Type="http://schemas.openxmlformats.org/officeDocument/2006/relationships/slide" Target="/ppt/slides/slide4.xml" Id="Rffbad8dd14cd45a9" /><Relationship Type="http://schemas.openxmlformats.org/officeDocument/2006/relationships/slide" Target="/ppt/slides/slide5.xml" Id="Rc4e63bf5e11949af" /><Relationship Type="http://schemas.openxmlformats.org/officeDocument/2006/relationships/slide" Target="/ppt/slides/slide6.xml" Id="R7139da4b5a984b8b" /><Relationship Type="http://schemas.openxmlformats.org/officeDocument/2006/relationships/slide" Target="/ppt/slides/slide7.xml" Id="R31c60ec9ac354b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7c8de5e7ec47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2274566e64c27" /><Relationship Type="http://schemas.openxmlformats.org/officeDocument/2006/relationships/theme" Target="/ppt/slideMasters/theme/theme1.xml" Id="R6b60f579edde47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d2274566e64c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204d46b1443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b60b238cb4a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62e4111e348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117e1c6b442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a6affe88c42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08f02f87244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b0d026d8e49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STEINAR SKJERVIK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SKJERVIK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−178 037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73 884 344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80 401 329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SKJERVIK STEINAR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Koppholen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917 971 013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