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b04098cb04649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eac1907b094de3"/>
  </p:sldMasterIdLst>
  <p:sldIdLst>
    <p:sldId xmlns:r="http://schemas.openxmlformats.org/officeDocument/2006/relationships" id="256" r:id="Rd63abd0a0b544b21"/>
    <p:sldId xmlns:r="http://schemas.openxmlformats.org/officeDocument/2006/relationships" id="257" r:id="Rce65cd3330f448e5"/>
    <p:sldId xmlns:r="http://schemas.openxmlformats.org/officeDocument/2006/relationships" id="258" r:id="R2ca6d43dd9a04d19"/>
    <p:sldId xmlns:r="http://schemas.openxmlformats.org/officeDocument/2006/relationships" id="259" r:id="R35aae24ad08143b5"/>
    <p:sldId xmlns:r="http://schemas.openxmlformats.org/officeDocument/2006/relationships" id="260" r:id="R284eb25f6d5141c3"/>
    <p:sldId xmlns:r="http://schemas.openxmlformats.org/officeDocument/2006/relationships" id="261" r:id="R59b3b67e5f37477e"/>
    <p:sldId xmlns:r="http://schemas.openxmlformats.org/officeDocument/2006/relationships" id="262" r:id="R904469e282214b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eac1907b094de3" /><Relationship Type="http://schemas.openxmlformats.org/officeDocument/2006/relationships/slide" Target="/ppt/slides/slide1.xml" Id="Rd63abd0a0b544b21" /><Relationship Type="http://schemas.openxmlformats.org/officeDocument/2006/relationships/slide" Target="/ppt/slides/slide2.xml" Id="Rce65cd3330f448e5" /><Relationship Type="http://schemas.openxmlformats.org/officeDocument/2006/relationships/slide" Target="/ppt/slides/slide3.xml" Id="R2ca6d43dd9a04d19" /><Relationship Type="http://schemas.openxmlformats.org/officeDocument/2006/relationships/slide" Target="/ppt/slides/slide4.xml" Id="R35aae24ad08143b5" /><Relationship Type="http://schemas.openxmlformats.org/officeDocument/2006/relationships/slide" Target="/ppt/slides/slide5.xml" Id="R284eb25f6d5141c3" /><Relationship Type="http://schemas.openxmlformats.org/officeDocument/2006/relationships/slide" Target="/ppt/slides/slide6.xml" Id="R59b3b67e5f37477e" /><Relationship Type="http://schemas.openxmlformats.org/officeDocument/2006/relationships/slide" Target="/ppt/slides/slide7.xml" Id="R904469e282214b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c704f3574548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8f3cb410a4e7a" /><Relationship Type="http://schemas.openxmlformats.org/officeDocument/2006/relationships/theme" Target="/ppt/slideMasters/theme/theme1.xml" Id="Redeb2afac2df4cd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58f3cb410a4e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c69224427c42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bf244d21e4b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365caf28d474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5595bd14b4480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73f67573a24a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4404a6998b4a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609054e124e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RÅBU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RÅBU HOLDING AS ble etablert [år] og holder til i Eydehavn.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−165 634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−4 297 315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−710 971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7 831 688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RÅBU TORE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Handverktunet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4810 Eydehavn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917 918 058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RÅBU HOLDING AS</a:t>
            </a:r>
          </a:p>
        </p:txBody>
      </p:sp>
    </p:spTree>
  </p:cSld>
  <p:clrMapOvr>
    <a:masterClrMapping xmlns:a="http://schemas.openxmlformats.org/drawingml/2006/main"/>
  </p:clrMapOvr>
</p:sld>
</file>