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b6068b0c9144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764031049a4a22"/>
  </p:sldMasterIdLst>
  <p:sldIdLst>
    <p:sldId xmlns:r="http://schemas.openxmlformats.org/officeDocument/2006/relationships" id="256" r:id="Rc7fd953392c2420e"/>
    <p:sldId xmlns:r="http://schemas.openxmlformats.org/officeDocument/2006/relationships" id="257" r:id="R5fd2172ed8e14f3b"/>
    <p:sldId xmlns:r="http://schemas.openxmlformats.org/officeDocument/2006/relationships" id="258" r:id="R5bd62621cb304cb8"/>
    <p:sldId xmlns:r="http://schemas.openxmlformats.org/officeDocument/2006/relationships" id="259" r:id="R6ff01674f1cd4cf6"/>
    <p:sldId xmlns:r="http://schemas.openxmlformats.org/officeDocument/2006/relationships" id="260" r:id="R558d8615720b468c"/>
    <p:sldId xmlns:r="http://schemas.openxmlformats.org/officeDocument/2006/relationships" id="261" r:id="R97a26e4c60c1454b"/>
    <p:sldId xmlns:r="http://schemas.openxmlformats.org/officeDocument/2006/relationships" id="262" r:id="R2abff12597114f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764031049a4a22" /><Relationship Type="http://schemas.openxmlformats.org/officeDocument/2006/relationships/slide" Target="/ppt/slides/slide1.xml" Id="Rc7fd953392c2420e" /><Relationship Type="http://schemas.openxmlformats.org/officeDocument/2006/relationships/slide" Target="/ppt/slides/slide2.xml" Id="R5fd2172ed8e14f3b" /><Relationship Type="http://schemas.openxmlformats.org/officeDocument/2006/relationships/slide" Target="/ppt/slides/slide3.xml" Id="R5bd62621cb304cb8" /><Relationship Type="http://schemas.openxmlformats.org/officeDocument/2006/relationships/slide" Target="/ppt/slides/slide4.xml" Id="R6ff01674f1cd4cf6" /><Relationship Type="http://schemas.openxmlformats.org/officeDocument/2006/relationships/slide" Target="/ppt/slides/slide5.xml" Id="R558d8615720b468c" /><Relationship Type="http://schemas.openxmlformats.org/officeDocument/2006/relationships/slide" Target="/ppt/slides/slide6.xml" Id="R97a26e4c60c1454b" /><Relationship Type="http://schemas.openxmlformats.org/officeDocument/2006/relationships/slide" Target="/ppt/slides/slide7.xml" Id="R2abff12597114f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7cf58168984f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7a3c66da74e32" /><Relationship Type="http://schemas.openxmlformats.org/officeDocument/2006/relationships/theme" Target="/ppt/slideMasters/theme/theme1.xml" Id="R475b0eb2314c46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27a3c66da74e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2cd32d57348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f021b426c4e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b446e1cd44e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43ca278cb41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0c6c5856241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61809f53c4e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2e8f1806045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BØMMELFJORD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BØMMELFJORD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147 761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−12 449 929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39 268 677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454 114 012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486 311 517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AVINA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BØMELHUK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BØMMELFJORD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MOHANA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RADAR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917 908 923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AS</a:t>
            </a:r>
          </a:p>
        </p:txBody>
      </p:sp>
    </p:spTree>
  </p:cSld>
  <p:clrMapOvr>
    <a:masterClrMapping xmlns:a="http://schemas.openxmlformats.org/drawingml/2006/main"/>
  </p:clrMapOvr>
</p:sld>
</file>