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916b7f15ae4c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1b4b625d15429f"/>
  </p:sldMasterIdLst>
  <p:sldIdLst>
    <p:sldId xmlns:r="http://schemas.openxmlformats.org/officeDocument/2006/relationships" id="256" r:id="R559a2936706a48e2"/>
    <p:sldId xmlns:r="http://schemas.openxmlformats.org/officeDocument/2006/relationships" id="257" r:id="R97c793eadbda495c"/>
    <p:sldId xmlns:r="http://schemas.openxmlformats.org/officeDocument/2006/relationships" id="258" r:id="R1ecb2e01a0fb4cd8"/>
    <p:sldId xmlns:r="http://schemas.openxmlformats.org/officeDocument/2006/relationships" id="259" r:id="R19551a5a05774bbf"/>
    <p:sldId xmlns:r="http://schemas.openxmlformats.org/officeDocument/2006/relationships" id="260" r:id="R48f8a50d205d413d"/>
    <p:sldId xmlns:r="http://schemas.openxmlformats.org/officeDocument/2006/relationships" id="261" r:id="R4cbfefb00eb145ae"/>
    <p:sldId xmlns:r="http://schemas.openxmlformats.org/officeDocument/2006/relationships" id="262" r:id="R7a01405259c945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1b4b625d15429f" /><Relationship Type="http://schemas.openxmlformats.org/officeDocument/2006/relationships/slide" Target="/ppt/slides/slide1.xml" Id="R559a2936706a48e2" /><Relationship Type="http://schemas.openxmlformats.org/officeDocument/2006/relationships/slide" Target="/ppt/slides/slide2.xml" Id="R97c793eadbda495c" /><Relationship Type="http://schemas.openxmlformats.org/officeDocument/2006/relationships/slide" Target="/ppt/slides/slide3.xml" Id="R1ecb2e01a0fb4cd8" /><Relationship Type="http://schemas.openxmlformats.org/officeDocument/2006/relationships/slide" Target="/ppt/slides/slide4.xml" Id="R19551a5a05774bbf" /><Relationship Type="http://schemas.openxmlformats.org/officeDocument/2006/relationships/slide" Target="/ppt/slides/slide5.xml" Id="R48f8a50d205d413d" /><Relationship Type="http://schemas.openxmlformats.org/officeDocument/2006/relationships/slide" Target="/ppt/slides/slide6.xml" Id="R4cbfefb00eb145ae" /><Relationship Type="http://schemas.openxmlformats.org/officeDocument/2006/relationships/slide" Target="/ppt/slides/slide7.xml" Id="R7a01405259c945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8a3aa0ec84e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5f4f757764f9a" /><Relationship Type="http://schemas.openxmlformats.org/officeDocument/2006/relationships/theme" Target="/ppt/slideMasters/theme/theme1.xml" Id="R0c50cef4c3d54b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55f4f757764f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5b11158cd40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d91b3d5df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f28d4814f40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c28c09f424b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a499bd1b944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b0248fc1044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fb3ce5f714f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TRIPLA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6 522 624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917 904 197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