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2a5e9d546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0f355de7b4ab6"/>
  </p:sldMasterIdLst>
  <p:sldIdLst>
    <p:sldId xmlns:r="http://schemas.openxmlformats.org/officeDocument/2006/relationships" id="256" r:id="R9622bfc0535a4e33"/>
    <p:sldId xmlns:r="http://schemas.openxmlformats.org/officeDocument/2006/relationships" id="257" r:id="Re73a768bace34dcc"/>
    <p:sldId xmlns:r="http://schemas.openxmlformats.org/officeDocument/2006/relationships" id="258" r:id="Re64b8f5a60324c81"/>
    <p:sldId xmlns:r="http://schemas.openxmlformats.org/officeDocument/2006/relationships" id="259" r:id="R8389ad9e4b534c84"/>
    <p:sldId xmlns:r="http://schemas.openxmlformats.org/officeDocument/2006/relationships" id="260" r:id="R2e99a632b50f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0f355de7b4ab6" /><Relationship Type="http://schemas.openxmlformats.org/officeDocument/2006/relationships/slide" Target="/ppt/slides/slide1.xml" Id="R9622bfc0535a4e33" /><Relationship Type="http://schemas.openxmlformats.org/officeDocument/2006/relationships/slide" Target="/ppt/slides/slide2.xml" Id="Re73a768bace34dcc" /><Relationship Type="http://schemas.openxmlformats.org/officeDocument/2006/relationships/slide" Target="/ppt/slides/slide3.xml" Id="Re64b8f5a60324c81" /><Relationship Type="http://schemas.openxmlformats.org/officeDocument/2006/relationships/slide" Target="/ppt/slides/slide4.xml" Id="R8389ad9e4b534c84" /><Relationship Type="http://schemas.openxmlformats.org/officeDocument/2006/relationships/slide" Target="/ppt/slides/slide5.xml" Id="R2e99a632b50f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df78b0f20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2f04a93b4035" /><Relationship Type="http://schemas.openxmlformats.org/officeDocument/2006/relationships/theme" Target="/ppt/slideMasters/theme/theme1.xml" Id="R2f8b879c99b0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82f04a93b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5cf80b4e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de9ef696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f45473ee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8aecb95c43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308ca6bb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HILDUR HAVELAND EPF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HILDUR HAVELAND EPF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Kubbaleitet 70D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5916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HILDUR HAVELAND EPF</a:t>
            </a:r>
          </a:p>
        </p:txBody>
      </p:sp>
    </p:spTree>
  </p:cSld>
  <p:clrMapOvr>
    <a:masterClrMapping xmlns:a="http://schemas.openxmlformats.org/drawingml/2006/main"/>
  </p:clrMapOvr>
</p:sld>
</file>