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d6c0364d8c40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b08de0d5b94448"/>
  </p:sldMasterIdLst>
  <p:sldIdLst>
    <p:sldId xmlns:r="http://schemas.openxmlformats.org/officeDocument/2006/relationships" id="256" r:id="Ra17c993e85b34bce"/>
    <p:sldId xmlns:r="http://schemas.openxmlformats.org/officeDocument/2006/relationships" id="257" r:id="Re6ff94d7be174b1f"/>
    <p:sldId xmlns:r="http://schemas.openxmlformats.org/officeDocument/2006/relationships" id="258" r:id="Rcd71cc36141f437c"/>
    <p:sldId xmlns:r="http://schemas.openxmlformats.org/officeDocument/2006/relationships" id="259" r:id="R24ea01a7d2bf4243"/>
    <p:sldId xmlns:r="http://schemas.openxmlformats.org/officeDocument/2006/relationships" id="260" r:id="Rc93a36f07fd745a5"/>
    <p:sldId xmlns:r="http://schemas.openxmlformats.org/officeDocument/2006/relationships" id="261" r:id="R10c1b7256eb44d25"/>
    <p:sldId xmlns:r="http://schemas.openxmlformats.org/officeDocument/2006/relationships" id="262" r:id="R99a343fad5d642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b08de0d5b94448" /><Relationship Type="http://schemas.openxmlformats.org/officeDocument/2006/relationships/slide" Target="/ppt/slides/slide1.xml" Id="Ra17c993e85b34bce" /><Relationship Type="http://schemas.openxmlformats.org/officeDocument/2006/relationships/slide" Target="/ppt/slides/slide2.xml" Id="Re6ff94d7be174b1f" /><Relationship Type="http://schemas.openxmlformats.org/officeDocument/2006/relationships/slide" Target="/ppt/slides/slide3.xml" Id="Rcd71cc36141f437c" /><Relationship Type="http://schemas.openxmlformats.org/officeDocument/2006/relationships/slide" Target="/ppt/slides/slide4.xml" Id="R24ea01a7d2bf4243" /><Relationship Type="http://schemas.openxmlformats.org/officeDocument/2006/relationships/slide" Target="/ppt/slides/slide5.xml" Id="Rc93a36f07fd745a5" /><Relationship Type="http://schemas.openxmlformats.org/officeDocument/2006/relationships/slide" Target="/ppt/slides/slide6.xml" Id="R10c1b7256eb44d25" /><Relationship Type="http://schemas.openxmlformats.org/officeDocument/2006/relationships/slide" Target="/ppt/slides/slide7.xml" Id="R99a343fad5d642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55b425263042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a6e2887bf4f8c" /><Relationship Type="http://schemas.openxmlformats.org/officeDocument/2006/relationships/theme" Target="/ppt/slideMasters/theme/theme1.xml" Id="R141d22f3423643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ba6e2887bf4f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5bce75a3243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3be9d26a643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d7543874b47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1a289195743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48c200bb44c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01f528f5c4b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0aa4f4c434f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STØTAR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STØTAR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STØTAR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STØTAR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STØTAR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STØTAR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17 476 996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23 151 644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23 237 703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STØTAR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GJELDVIK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STØTAR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6414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917 875 073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STØTAR AS</a:t>
            </a:r>
          </a:p>
        </p:txBody>
      </p:sp>
    </p:spTree>
  </p:cSld>
  <p:clrMapOvr>
    <a:masterClrMapping xmlns:a="http://schemas.openxmlformats.org/drawingml/2006/main"/>
  </p:clrMapOvr>
</p:sld>
</file>