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ad68f5a8b346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038eb14da04c3c"/>
  </p:sldMasterIdLst>
  <p:sldIdLst>
    <p:sldId xmlns:r="http://schemas.openxmlformats.org/officeDocument/2006/relationships" id="256" r:id="R7477bc8c40f349b5"/>
    <p:sldId xmlns:r="http://schemas.openxmlformats.org/officeDocument/2006/relationships" id="257" r:id="Rf55115851e2247a7"/>
    <p:sldId xmlns:r="http://schemas.openxmlformats.org/officeDocument/2006/relationships" id="258" r:id="R2dfc529491d848d9"/>
    <p:sldId xmlns:r="http://schemas.openxmlformats.org/officeDocument/2006/relationships" id="259" r:id="R839c12c5229f402e"/>
    <p:sldId xmlns:r="http://schemas.openxmlformats.org/officeDocument/2006/relationships" id="260" r:id="Re58f6edafd6f4b21"/>
    <p:sldId xmlns:r="http://schemas.openxmlformats.org/officeDocument/2006/relationships" id="261" r:id="R3f021aac263f455e"/>
    <p:sldId xmlns:r="http://schemas.openxmlformats.org/officeDocument/2006/relationships" id="262" r:id="R17f343dd17e242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038eb14da04c3c" /><Relationship Type="http://schemas.openxmlformats.org/officeDocument/2006/relationships/slide" Target="/ppt/slides/slide1.xml" Id="R7477bc8c40f349b5" /><Relationship Type="http://schemas.openxmlformats.org/officeDocument/2006/relationships/slide" Target="/ppt/slides/slide2.xml" Id="Rf55115851e2247a7" /><Relationship Type="http://schemas.openxmlformats.org/officeDocument/2006/relationships/slide" Target="/ppt/slides/slide3.xml" Id="R2dfc529491d848d9" /><Relationship Type="http://schemas.openxmlformats.org/officeDocument/2006/relationships/slide" Target="/ppt/slides/slide4.xml" Id="R839c12c5229f402e" /><Relationship Type="http://schemas.openxmlformats.org/officeDocument/2006/relationships/slide" Target="/ppt/slides/slide5.xml" Id="Re58f6edafd6f4b21" /><Relationship Type="http://schemas.openxmlformats.org/officeDocument/2006/relationships/slide" Target="/ppt/slides/slide6.xml" Id="R3f021aac263f455e" /><Relationship Type="http://schemas.openxmlformats.org/officeDocument/2006/relationships/slide" Target="/ppt/slides/slide7.xml" Id="R17f343dd17e242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79ff9011da4e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d77a0d9014f04" /><Relationship Type="http://schemas.openxmlformats.org/officeDocument/2006/relationships/theme" Target="/ppt/slideMasters/theme/theme1.xml" Id="R849b8f1d87784b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7d77a0d9014f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5dce6ef204b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4b12ff52e46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9c94e2e2d944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9fb0218214e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742ec54bb84d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4f2a3afde74a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25fa0554414e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ITERATIV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ITERATIV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1 758 565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−3 946 735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−3 827 386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−12 663 639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127 766 126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LINDSTAD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917 874 646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