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637837ce5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490a708dc4e64"/>
  </p:sldMasterIdLst>
  <p:sldIdLst>
    <p:sldId xmlns:r="http://schemas.openxmlformats.org/officeDocument/2006/relationships" id="256" r:id="R3d56b222a1464e17"/>
    <p:sldId xmlns:r="http://schemas.openxmlformats.org/officeDocument/2006/relationships" id="257" r:id="R580075eeab824469"/>
    <p:sldId xmlns:r="http://schemas.openxmlformats.org/officeDocument/2006/relationships" id="258" r:id="Rb42d7669de0e42be"/>
    <p:sldId xmlns:r="http://schemas.openxmlformats.org/officeDocument/2006/relationships" id="259" r:id="Rd44f7b1706d34548"/>
    <p:sldId xmlns:r="http://schemas.openxmlformats.org/officeDocument/2006/relationships" id="260" r:id="R373ba1a7687d4ce6"/>
    <p:sldId xmlns:r="http://schemas.openxmlformats.org/officeDocument/2006/relationships" id="261" r:id="R4be55f7b777e49c1"/>
    <p:sldId xmlns:r="http://schemas.openxmlformats.org/officeDocument/2006/relationships" id="262" r:id="Rf3e2d256568a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490a708dc4e64" /><Relationship Type="http://schemas.openxmlformats.org/officeDocument/2006/relationships/slide" Target="/ppt/slides/slide1.xml" Id="R3d56b222a1464e17" /><Relationship Type="http://schemas.openxmlformats.org/officeDocument/2006/relationships/slide" Target="/ppt/slides/slide2.xml" Id="R580075eeab824469" /><Relationship Type="http://schemas.openxmlformats.org/officeDocument/2006/relationships/slide" Target="/ppt/slides/slide3.xml" Id="Rb42d7669de0e42be" /><Relationship Type="http://schemas.openxmlformats.org/officeDocument/2006/relationships/slide" Target="/ppt/slides/slide4.xml" Id="Rd44f7b1706d34548" /><Relationship Type="http://schemas.openxmlformats.org/officeDocument/2006/relationships/slide" Target="/ppt/slides/slide5.xml" Id="R373ba1a7687d4ce6" /><Relationship Type="http://schemas.openxmlformats.org/officeDocument/2006/relationships/slide" Target="/ppt/slides/slide6.xml" Id="R4be55f7b777e49c1" /><Relationship Type="http://schemas.openxmlformats.org/officeDocument/2006/relationships/slide" Target="/ppt/slides/slide7.xml" Id="Rf3e2d256568a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2352a2ab2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74ccc5c774f7d" /><Relationship Type="http://schemas.openxmlformats.org/officeDocument/2006/relationships/theme" Target="/ppt/slideMasters/theme/theme1.xml" Id="Rc5faddcc6fc041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74ccc5c774f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85f2ae736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68d07978a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aa62cb7de45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607fec86a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4883fd1e240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cefbafaea45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5c7929ea0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QRG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−10 443 339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ELYSTRAND ELIJAH N G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