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2ffb5153c2f430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b0e06bc0e10461c"/>
  </p:sldMasterIdLst>
  <p:sldIdLst>
    <p:sldId xmlns:r="http://schemas.openxmlformats.org/officeDocument/2006/relationships" id="256" r:id="R28fde876d7ba4fe0"/>
    <p:sldId xmlns:r="http://schemas.openxmlformats.org/officeDocument/2006/relationships" id="257" r:id="R711ce5baea564344"/>
    <p:sldId xmlns:r="http://schemas.openxmlformats.org/officeDocument/2006/relationships" id="258" r:id="Re79f28d0be4d4174"/>
    <p:sldId xmlns:r="http://schemas.openxmlformats.org/officeDocument/2006/relationships" id="259" r:id="R79309ea2f3204e73"/>
    <p:sldId xmlns:r="http://schemas.openxmlformats.org/officeDocument/2006/relationships" id="260" r:id="Ra380e5e404ff4c31"/>
    <p:sldId xmlns:r="http://schemas.openxmlformats.org/officeDocument/2006/relationships" id="261" r:id="R4d0a4970bfe94f1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b0e06bc0e10461c" /><Relationship Type="http://schemas.openxmlformats.org/officeDocument/2006/relationships/slide" Target="/ppt/slides/slide1.xml" Id="R28fde876d7ba4fe0" /><Relationship Type="http://schemas.openxmlformats.org/officeDocument/2006/relationships/slide" Target="/ppt/slides/slide2.xml" Id="R711ce5baea564344" /><Relationship Type="http://schemas.openxmlformats.org/officeDocument/2006/relationships/slide" Target="/ppt/slides/slide3.xml" Id="Re79f28d0be4d4174" /><Relationship Type="http://schemas.openxmlformats.org/officeDocument/2006/relationships/slide" Target="/ppt/slides/slide4.xml" Id="R79309ea2f3204e73" /><Relationship Type="http://schemas.openxmlformats.org/officeDocument/2006/relationships/slide" Target="/ppt/slides/slide5.xml" Id="Ra380e5e404ff4c31" /><Relationship Type="http://schemas.openxmlformats.org/officeDocument/2006/relationships/slide" Target="/ppt/slides/slide6.xml" Id="R4d0a4970bfe94f1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bb838a60aa34a5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103c5b5f4340b0" /><Relationship Type="http://schemas.openxmlformats.org/officeDocument/2006/relationships/theme" Target="/ppt/slideMasters/theme/theme1.xml" Id="Re6876151a6db459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0103c5b5f4340b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b505b4570a48f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4ddf1b3b2444c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3b696c812a400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f1693e019d4a7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195e3ded4e425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fb85b408bf4fc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QRG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QRG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QRG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QRG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QRG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QRG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Martin Linges vei 25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1364 Fornebu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917 867 607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QRG HOLDING AS</a:t>
            </a:r>
          </a:p>
        </p:txBody>
      </p:sp>
    </p:spTree>
  </p:cSld>
  <p:clrMapOvr>
    <a:masterClrMapping xmlns:a="http://schemas.openxmlformats.org/drawingml/2006/main"/>
  </p:clrMapOvr>
</p:sld>
</file>