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9b6a377db42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e76de281b444d"/>
  </p:sldMasterIdLst>
  <p:sldIdLst>
    <p:sldId xmlns:r="http://schemas.openxmlformats.org/officeDocument/2006/relationships" id="256" r:id="R433e561dfe3545cf"/>
    <p:sldId xmlns:r="http://schemas.openxmlformats.org/officeDocument/2006/relationships" id="257" r:id="Rcb56e3411a5340a3"/>
    <p:sldId xmlns:r="http://schemas.openxmlformats.org/officeDocument/2006/relationships" id="258" r:id="R40883a7dc3764911"/>
    <p:sldId xmlns:r="http://schemas.openxmlformats.org/officeDocument/2006/relationships" id="259" r:id="Rd1ab43b2eef749cd"/>
    <p:sldId xmlns:r="http://schemas.openxmlformats.org/officeDocument/2006/relationships" id="260" r:id="R2c711fac7b1b414c"/>
    <p:sldId xmlns:r="http://schemas.openxmlformats.org/officeDocument/2006/relationships" id="261" r:id="Re44a2ea1b65a465c"/>
    <p:sldId xmlns:r="http://schemas.openxmlformats.org/officeDocument/2006/relationships" id="262" r:id="R4c175f22ed3746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e76de281b444d" /><Relationship Type="http://schemas.openxmlformats.org/officeDocument/2006/relationships/slide" Target="/ppt/slides/slide1.xml" Id="R433e561dfe3545cf" /><Relationship Type="http://schemas.openxmlformats.org/officeDocument/2006/relationships/slide" Target="/ppt/slides/slide2.xml" Id="Rcb56e3411a5340a3" /><Relationship Type="http://schemas.openxmlformats.org/officeDocument/2006/relationships/slide" Target="/ppt/slides/slide3.xml" Id="R40883a7dc3764911" /><Relationship Type="http://schemas.openxmlformats.org/officeDocument/2006/relationships/slide" Target="/ppt/slides/slide4.xml" Id="Rd1ab43b2eef749cd" /><Relationship Type="http://schemas.openxmlformats.org/officeDocument/2006/relationships/slide" Target="/ppt/slides/slide5.xml" Id="R2c711fac7b1b414c" /><Relationship Type="http://schemas.openxmlformats.org/officeDocument/2006/relationships/slide" Target="/ppt/slides/slide6.xml" Id="Re44a2ea1b65a465c" /><Relationship Type="http://schemas.openxmlformats.org/officeDocument/2006/relationships/slide" Target="/ppt/slides/slide7.xml" Id="R4c175f22ed3746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a6fc1dbe2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5b2bd419545f7" /><Relationship Type="http://schemas.openxmlformats.org/officeDocument/2006/relationships/theme" Target="/ppt/slideMasters/theme/theme1.xml" Id="Rbac04bf88010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5b2bd4195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417966913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355ccd40c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fef8e8f594e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c2fcb04dc40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a8f57988a47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3c8a8833a40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87ffafaf74b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BEDRIFTSPARTNER BRØNNØY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BRØNNØY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3 568 706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Jørn Clausen, Bakkevegen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8660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917 867 437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BRØNNØY AS</a:t>
            </a:r>
          </a:p>
        </p:txBody>
      </p:sp>
    </p:spTree>
  </p:cSld>
  <p:clrMapOvr>
    <a:masterClrMapping xmlns:a="http://schemas.openxmlformats.org/drawingml/2006/main"/>
  </p:clrMapOvr>
</p:sld>
</file>