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7e89dad64174cb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f9c55eda1414df7"/>
  </p:sldMasterIdLst>
  <p:sldIdLst>
    <p:sldId xmlns:r="http://schemas.openxmlformats.org/officeDocument/2006/relationships" id="256" r:id="Re1ace6644e474b05"/>
    <p:sldId xmlns:r="http://schemas.openxmlformats.org/officeDocument/2006/relationships" id="257" r:id="R91d904e2eb844888"/>
    <p:sldId xmlns:r="http://schemas.openxmlformats.org/officeDocument/2006/relationships" id="258" r:id="R338f8343fae2438e"/>
    <p:sldId xmlns:r="http://schemas.openxmlformats.org/officeDocument/2006/relationships" id="259" r:id="R9d3c05d6cdd84bda"/>
    <p:sldId xmlns:r="http://schemas.openxmlformats.org/officeDocument/2006/relationships" id="260" r:id="R3e60c913de9143f1"/>
    <p:sldId xmlns:r="http://schemas.openxmlformats.org/officeDocument/2006/relationships" id="261" r:id="R89e6cea04aef48fa"/>
    <p:sldId xmlns:r="http://schemas.openxmlformats.org/officeDocument/2006/relationships" id="262" r:id="Ra323e2888e75474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f9c55eda1414df7" /><Relationship Type="http://schemas.openxmlformats.org/officeDocument/2006/relationships/slide" Target="/ppt/slides/slide1.xml" Id="Re1ace6644e474b05" /><Relationship Type="http://schemas.openxmlformats.org/officeDocument/2006/relationships/slide" Target="/ppt/slides/slide2.xml" Id="R91d904e2eb844888" /><Relationship Type="http://schemas.openxmlformats.org/officeDocument/2006/relationships/slide" Target="/ppt/slides/slide3.xml" Id="R338f8343fae2438e" /><Relationship Type="http://schemas.openxmlformats.org/officeDocument/2006/relationships/slide" Target="/ppt/slides/slide4.xml" Id="R9d3c05d6cdd84bda" /><Relationship Type="http://schemas.openxmlformats.org/officeDocument/2006/relationships/slide" Target="/ppt/slides/slide5.xml" Id="R3e60c913de9143f1" /><Relationship Type="http://schemas.openxmlformats.org/officeDocument/2006/relationships/slide" Target="/ppt/slides/slide6.xml" Id="R89e6cea04aef48fa" /><Relationship Type="http://schemas.openxmlformats.org/officeDocument/2006/relationships/slide" Target="/ppt/slides/slide7.xml" Id="Ra323e2888e75474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f6e7b448a9a459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a5a961680e44b5" /><Relationship Type="http://schemas.openxmlformats.org/officeDocument/2006/relationships/theme" Target="/ppt/slideMasters/theme/theme1.xml" Id="Re5e59ce8337b4a5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fa5a961680e44b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32b12db7934c0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17e5341b414b8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d9af726571426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eb53bd5d214f6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9e3cd92ac94df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7694f1ba76494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0c81f7b064465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FMH DRIFT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FMH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FMH DRIFT AS ble etablert [år] og holder til i Finnsnes.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FMH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FMH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FMH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270 980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−2 117 295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5 257 026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86 888 477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87 137 889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FMH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FRANK MAGNE HANSEN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FMH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Frank Magne Hansen, Sandvikveien 27B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9300 Finnsnes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917 864 640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FMH DRIFT AS</a:t>
            </a:r>
          </a:p>
        </p:txBody>
      </p:sp>
    </p:spTree>
  </p:cSld>
  <p:clrMapOvr>
    <a:masterClrMapping xmlns:a="http://schemas.openxmlformats.org/drawingml/2006/main"/>
  </p:clrMapOvr>
</p:sld>
</file>