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00a488550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8970543ca4400"/>
  </p:sldMasterIdLst>
  <p:sldIdLst>
    <p:sldId xmlns:r="http://schemas.openxmlformats.org/officeDocument/2006/relationships" id="256" r:id="R2cacacd9596c4ab2"/>
    <p:sldId xmlns:r="http://schemas.openxmlformats.org/officeDocument/2006/relationships" id="257" r:id="Rd9cbabf783c642ae"/>
    <p:sldId xmlns:r="http://schemas.openxmlformats.org/officeDocument/2006/relationships" id="258" r:id="R425f4474eff249fc"/>
    <p:sldId xmlns:r="http://schemas.openxmlformats.org/officeDocument/2006/relationships" id="259" r:id="Rf180d8c6ecf04752"/>
    <p:sldId xmlns:r="http://schemas.openxmlformats.org/officeDocument/2006/relationships" id="260" r:id="Rdb163b14039046fd"/>
    <p:sldId xmlns:r="http://schemas.openxmlformats.org/officeDocument/2006/relationships" id="261" r:id="R4a9f343ae9db4b0f"/>
    <p:sldId xmlns:r="http://schemas.openxmlformats.org/officeDocument/2006/relationships" id="262" r:id="R91d1fde9f413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8970543ca4400" /><Relationship Type="http://schemas.openxmlformats.org/officeDocument/2006/relationships/slide" Target="/ppt/slides/slide1.xml" Id="R2cacacd9596c4ab2" /><Relationship Type="http://schemas.openxmlformats.org/officeDocument/2006/relationships/slide" Target="/ppt/slides/slide2.xml" Id="Rd9cbabf783c642ae" /><Relationship Type="http://schemas.openxmlformats.org/officeDocument/2006/relationships/slide" Target="/ppt/slides/slide3.xml" Id="R425f4474eff249fc" /><Relationship Type="http://schemas.openxmlformats.org/officeDocument/2006/relationships/slide" Target="/ppt/slides/slide4.xml" Id="Rf180d8c6ecf04752" /><Relationship Type="http://schemas.openxmlformats.org/officeDocument/2006/relationships/slide" Target="/ppt/slides/slide5.xml" Id="Rdb163b14039046fd" /><Relationship Type="http://schemas.openxmlformats.org/officeDocument/2006/relationships/slide" Target="/ppt/slides/slide6.xml" Id="R4a9f343ae9db4b0f" /><Relationship Type="http://schemas.openxmlformats.org/officeDocument/2006/relationships/slide" Target="/ppt/slides/slide7.xml" Id="R91d1fde9f413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363bec10b49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759fabce64277" /><Relationship Type="http://schemas.openxmlformats.org/officeDocument/2006/relationships/theme" Target="/ppt/slideMasters/theme/theme1.xml" Id="R235c534d6d55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759fabce6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e58747381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3155b7d0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86411e981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1083f8f95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1fbc48c8f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370611e3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98015995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COAST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HOLDING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128 861 801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105 298 165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372 558 482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4 639 445 346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7 327 925 145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