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b761b366f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c0005c3f848d6"/>
  </p:sldMasterIdLst>
  <p:sldIdLst>
    <p:sldId xmlns:r="http://schemas.openxmlformats.org/officeDocument/2006/relationships" id="256" r:id="Rff85a5c5264042a7"/>
    <p:sldId xmlns:r="http://schemas.openxmlformats.org/officeDocument/2006/relationships" id="257" r:id="R60ef89aa834442ab"/>
    <p:sldId xmlns:r="http://schemas.openxmlformats.org/officeDocument/2006/relationships" id="258" r:id="R31e245d503f04e58"/>
    <p:sldId xmlns:r="http://schemas.openxmlformats.org/officeDocument/2006/relationships" id="259" r:id="Red6fdcde538445db"/>
    <p:sldId xmlns:r="http://schemas.openxmlformats.org/officeDocument/2006/relationships" id="260" r:id="Rfebd382b3c484c70"/>
    <p:sldId xmlns:r="http://schemas.openxmlformats.org/officeDocument/2006/relationships" id="261" r:id="R0fb47d5ea5f7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c0005c3f848d6" /><Relationship Type="http://schemas.openxmlformats.org/officeDocument/2006/relationships/slide" Target="/ppt/slides/slide1.xml" Id="Rff85a5c5264042a7" /><Relationship Type="http://schemas.openxmlformats.org/officeDocument/2006/relationships/slide" Target="/ppt/slides/slide2.xml" Id="R60ef89aa834442ab" /><Relationship Type="http://schemas.openxmlformats.org/officeDocument/2006/relationships/slide" Target="/ppt/slides/slide3.xml" Id="R31e245d503f04e58" /><Relationship Type="http://schemas.openxmlformats.org/officeDocument/2006/relationships/slide" Target="/ppt/slides/slide4.xml" Id="Red6fdcde538445db" /><Relationship Type="http://schemas.openxmlformats.org/officeDocument/2006/relationships/slide" Target="/ppt/slides/slide5.xml" Id="Rfebd382b3c484c70" /><Relationship Type="http://schemas.openxmlformats.org/officeDocument/2006/relationships/slide" Target="/ppt/slides/slide6.xml" Id="R0fb47d5ea5f7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1874b4081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330b72694f23" /><Relationship Type="http://schemas.openxmlformats.org/officeDocument/2006/relationships/theme" Target="/ppt/slideMasters/theme/theme1.xml" Id="Rcf38d3cae3fc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f330b7269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361a72ae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65f30fca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72739207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84141746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d3df12ca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a24f12f3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