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07a9dced1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ab9c459f04772"/>
  </p:sldMasterIdLst>
  <p:sldIdLst>
    <p:sldId xmlns:r="http://schemas.openxmlformats.org/officeDocument/2006/relationships" id="256" r:id="R3b1638d61a9a4943"/>
    <p:sldId xmlns:r="http://schemas.openxmlformats.org/officeDocument/2006/relationships" id="257" r:id="R981f1b64fb3c43e4"/>
    <p:sldId xmlns:r="http://schemas.openxmlformats.org/officeDocument/2006/relationships" id="258" r:id="Rbb0003ec2af0428e"/>
    <p:sldId xmlns:r="http://schemas.openxmlformats.org/officeDocument/2006/relationships" id="259" r:id="R2f0a21f0a13947e3"/>
    <p:sldId xmlns:r="http://schemas.openxmlformats.org/officeDocument/2006/relationships" id="260" r:id="R77b6766bf67e459f"/>
    <p:sldId xmlns:r="http://schemas.openxmlformats.org/officeDocument/2006/relationships" id="261" r:id="Ra0e31909592c4081"/>
    <p:sldId xmlns:r="http://schemas.openxmlformats.org/officeDocument/2006/relationships" id="262" r:id="R382f4a432db5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ab9c459f04772" /><Relationship Type="http://schemas.openxmlformats.org/officeDocument/2006/relationships/slide" Target="/ppt/slides/slide1.xml" Id="R3b1638d61a9a4943" /><Relationship Type="http://schemas.openxmlformats.org/officeDocument/2006/relationships/slide" Target="/ppt/slides/slide2.xml" Id="R981f1b64fb3c43e4" /><Relationship Type="http://schemas.openxmlformats.org/officeDocument/2006/relationships/slide" Target="/ppt/slides/slide3.xml" Id="Rbb0003ec2af0428e" /><Relationship Type="http://schemas.openxmlformats.org/officeDocument/2006/relationships/slide" Target="/ppt/slides/slide4.xml" Id="R2f0a21f0a13947e3" /><Relationship Type="http://schemas.openxmlformats.org/officeDocument/2006/relationships/slide" Target="/ppt/slides/slide5.xml" Id="R77b6766bf67e459f" /><Relationship Type="http://schemas.openxmlformats.org/officeDocument/2006/relationships/slide" Target="/ppt/slides/slide6.xml" Id="Ra0e31909592c4081" /><Relationship Type="http://schemas.openxmlformats.org/officeDocument/2006/relationships/slide" Target="/ppt/slides/slide7.xml" Id="R382f4a432db5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8e8d3e33c40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fa502d2374ca3" /><Relationship Type="http://schemas.openxmlformats.org/officeDocument/2006/relationships/theme" Target="/ppt/slideMasters/theme/theme1.xml" Id="Rc095e549b061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fa502d237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9f5ea8cbc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358eabcaf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af874a35a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768a23b89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ae0d5a721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ceb3e309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75d8998a4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BOVIND FURUSETH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