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16f9cfa65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00e439d484ab8"/>
  </p:sldMasterIdLst>
  <p:sldIdLst>
    <p:sldId xmlns:r="http://schemas.openxmlformats.org/officeDocument/2006/relationships" id="256" r:id="R7968a301732044e5"/>
    <p:sldId xmlns:r="http://schemas.openxmlformats.org/officeDocument/2006/relationships" id="257" r:id="R04ec880173db438b"/>
    <p:sldId xmlns:r="http://schemas.openxmlformats.org/officeDocument/2006/relationships" id="258" r:id="R2f8ed225164b44be"/>
    <p:sldId xmlns:r="http://schemas.openxmlformats.org/officeDocument/2006/relationships" id="259" r:id="R292562c4890d46f6"/>
    <p:sldId xmlns:r="http://schemas.openxmlformats.org/officeDocument/2006/relationships" id="260" r:id="R2287ce266ae341ec"/>
    <p:sldId xmlns:r="http://schemas.openxmlformats.org/officeDocument/2006/relationships" id="261" r:id="Rf5444ef37cf5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00e439d484ab8" /><Relationship Type="http://schemas.openxmlformats.org/officeDocument/2006/relationships/slide" Target="/ppt/slides/slide1.xml" Id="R7968a301732044e5" /><Relationship Type="http://schemas.openxmlformats.org/officeDocument/2006/relationships/slide" Target="/ppt/slides/slide2.xml" Id="R04ec880173db438b" /><Relationship Type="http://schemas.openxmlformats.org/officeDocument/2006/relationships/slide" Target="/ppt/slides/slide3.xml" Id="R2f8ed225164b44be" /><Relationship Type="http://schemas.openxmlformats.org/officeDocument/2006/relationships/slide" Target="/ppt/slides/slide4.xml" Id="R292562c4890d46f6" /><Relationship Type="http://schemas.openxmlformats.org/officeDocument/2006/relationships/slide" Target="/ppt/slides/slide5.xml" Id="R2287ce266ae341ec" /><Relationship Type="http://schemas.openxmlformats.org/officeDocument/2006/relationships/slide" Target="/ppt/slides/slide6.xml" Id="Rf5444ef37cf5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fb4b7a125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6182cc2944a5" /><Relationship Type="http://schemas.openxmlformats.org/officeDocument/2006/relationships/theme" Target="/ppt/slideMasters/theme/theme1.xml" Id="Rf659a479ea4d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16182cc29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d0bdb469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f1ac3fcd0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f5b0d1022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2027d4eb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2cd11534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ab9e281e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