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b4c42fea74c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c9c150a644b87"/>
  </p:sldMasterIdLst>
  <p:sldIdLst>
    <p:sldId xmlns:r="http://schemas.openxmlformats.org/officeDocument/2006/relationships" id="256" r:id="R0e812e4f2a4d4b39"/>
    <p:sldId xmlns:r="http://schemas.openxmlformats.org/officeDocument/2006/relationships" id="257" r:id="R9b308a3575fe4fea"/>
    <p:sldId xmlns:r="http://schemas.openxmlformats.org/officeDocument/2006/relationships" id="258" r:id="R6959472e4f5c486c"/>
    <p:sldId xmlns:r="http://schemas.openxmlformats.org/officeDocument/2006/relationships" id="259" r:id="R6ed7f614966642d0"/>
    <p:sldId xmlns:r="http://schemas.openxmlformats.org/officeDocument/2006/relationships" id="260" r:id="Rf3d84b9defc4441d"/>
    <p:sldId xmlns:r="http://schemas.openxmlformats.org/officeDocument/2006/relationships" id="261" r:id="Rfff0e38c168642a4"/>
    <p:sldId xmlns:r="http://schemas.openxmlformats.org/officeDocument/2006/relationships" id="262" r:id="Rb5422b7411f847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c9c150a644b87" /><Relationship Type="http://schemas.openxmlformats.org/officeDocument/2006/relationships/slide" Target="/ppt/slides/slide1.xml" Id="R0e812e4f2a4d4b39" /><Relationship Type="http://schemas.openxmlformats.org/officeDocument/2006/relationships/slide" Target="/ppt/slides/slide2.xml" Id="R9b308a3575fe4fea" /><Relationship Type="http://schemas.openxmlformats.org/officeDocument/2006/relationships/slide" Target="/ppt/slides/slide3.xml" Id="R6959472e4f5c486c" /><Relationship Type="http://schemas.openxmlformats.org/officeDocument/2006/relationships/slide" Target="/ppt/slides/slide4.xml" Id="R6ed7f614966642d0" /><Relationship Type="http://schemas.openxmlformats.org/officeDocument/2006/relationships/slide" Target="/ppt/slides/slide5.xml" Id="Rf3d84b9defc4441d" /><Relationship Type="http://schemas.openxmlformats.org/officeDocument/2006/relationships/slide" Target="/ppt/slides/slide6.xml" Id="Rfff0e38c168642a4" /><Relationship Type="http://schemas.openxmlformats.org/officeDocument/2006/relationships/slide" Target="/ppt/slides/slide7.xml" Id="Rb5422b7411f847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f26548cb1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0455a35724704" /><Relationship Type="http://schemas.openxmlformats.org/officeDocument/2006/relationships/theme" Target="/ppt/slideMasters/theme/theme1.xml" Id="R2e33f7d03f0541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60455a3572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7f6ca28ef47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133f3d37d4f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2be5e254c41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32ced5b37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85f51e46b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2d076fb9948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4e69f231b43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