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0f1c5a37f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7cf52b56740e6"/>
  </p:sldMasterIdLst>
  <p:sldIdLst>
    <p:sldId xmlns:r="http://schemas.openxmlformats.org/officeDocument/2006/relationships" id="256" r:id="R794f47ab5800468e"/>
    <p:sldId xmlns:r="http://schemas.openxmlformats.org/officeDocument/2006/relationships" id="257" r:id="Raf7824845b334730"/>
    <p:sldId xmlns:r="http://schemas.openxmlformats.org/officeDocument/2006/relationships" id="258" r:id="R4571b5be68f543a1"/>
    <p:sldId xmlns:r="http://schemas.openxmlformats.org/officeDocument/2006/relationships" id="259" r:id="Re3dc66f10f70450f"/>
    <p:sldId xmlns:r="http://schemas.openxmlformats.org/officeDocument/2006/relationships" id="260" r:id="Rcaf4238903774a28"/>
    <p:sldId xmlns:r="http://schemas.openxmlformats.org/officeDocument/2006/relationships" id="261" r:id="R8b6bbec17cf44d0f"/>
    <p:sldId xmlns:r="http://schemas.openxmlformats.org/officeDocument/2006/relationships" id="262" r:id="R82e7db8619ac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7cf52b56740e6" /><Relationship Type="http://schemas.openxmlformats.org/officeDocument/2006/relationships/slide" Target="/ppt/slides/slide1.xml" Id="R794f47ab5800468e" /><Relationship Type="http://schemas.openxmlformats.org/officeDocument/2006/relationships/slide" Target="/ppt/slides/slide2.xml" Id="Raf7824845b334730" /><Relationship Type="http://schemas.openxmlformats.org/officeDocument/2006/relationships/slide" Target="/ppt/slides/slide3.xml" Id="R4571b5be68f543a1" /><Relationship Type="http://schemas.openxmlformats.org/officeDocument/2006/relationships/slide" Target="/ppt/slides/slide4.xml" Id="Re3dc66f10f70450f" /><Relationship Type="http://schemas.openxmlformats.org/officeDocument/2006/relationships/slide" Target="/ppt/slides/slide5.xml" Id="Rcaf4238903774a28" /><Relationship Type="http://schemas.openxmlformats.org/officeDocument/2006/relationships/slide" Target="/ppt/slides/slide6.xml" Id="R8b6bbec17cf44d0f" /><Relationship Type="http://schemas.openxmlformats.org/officeDocument/2006/relationships/slide" Target="/ppt/slides/slide7.xml" Id="R82e7db8619ac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ecb52b79c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1fc4258854a68" /><Relationship Type="http://schemas.openxmlformats.org/officeDocument/2006/relationships/theme" Target="/ppt/slideMasters/theme/theme1.xml" Id="R3695c5c7d309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1fc425885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dc9fe16ea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9647c13fe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d6c2ef597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871fea7e3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38052d301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cbdf11d4d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df7096fe0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