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530794df8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faa9a6b5d45d9"/>
  </p:sldMasterIdLst>
  <p:sldIdLst>
    <p:sldId xmlns:r="http://schemas.openxmlformats.org/officeDocument/2006/relationships" id="256" r:id="R3388672530bd44c7"/>
    <p:sldId xmlns:r="http://schemas.openxmlformats.org/officeDocument/2006/relationships" id="257" r:id="Rc2660043c254475e"/>
    <p:sldId xmlns:r="http://schemas.openxmlformats.org/officeDocument/2006/relationships" id="258" r:id="R5aff3ca9d80d4a73"/>
    <p:sldId xmlns:r="http://schemas.openxmlformats.org/officeDocument/2006/relationships" id="259" r:id="Rafd8a228824b4248"/>
    <p:sldId xmlns:r="http://schemas.openxmlformats.org/officeDocument/2006/relationships" id="260" r:id="Rf18e8c7c0f974cb7"/>
    <p:sldId xmlns:r="http://schemas.openxmlformats.org/officeDocument/2006/relationships" id="261" r:id="R4f062ecf59bd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faa9a6b5d45d9" /><Relationship Type="http://schemas.openxmlformats.org/officeDocument/2006/relationships/slide" Target="/ppt/slides/slide1.xml" Id="R3388672530bd44c7" /><Relationship Type="http://schemas.openxmlformats.org/officeDocument/2006/relationships/slide" Target="/ppt/slides/slide2.xml" Id="Rc2660043c254475e" /><Relationship Type="http://schemas.openxmlformats.org/officeDocument/2006/relationships/slide" Target="/ppt/slides/slide3.xml" Id="R5aff3ca9d80d4a73" /><Relationship Type="http://schemas.openxmlformats.org/officeDocument/2006/relationships/slide" Target="/ppt/slides/slide4.xml" Id="Rafd8a228824b4248" /><Relationship Type="http://schemas.openxmlformats.org/officeDocument/2006/relationships/slide" Target="/ppt/slides/slide5.xml" Id="Rf18e8c7c0f974cb7" /><Relationship Type="http://schemas.openxmlformats.org/officeDocument/2006/relationships/slide" Target="/ppt/slides/slide6.xml" Id="R4f062ecf59bd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de4760f52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c0574cb7478a" /><Relationship Type="http://schemas.openxmlformats.org/officeDocument/2006/relationships/theme" Target="/ppt/slideMasters/theme/theme1.xml" Id="Rd5e1ae84d33b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4c0574cb7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477ceff3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9f0f1201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5a43202c9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7778efd7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350dbfe0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c67e90be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