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312efb602b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734a5d00641a2"/>
  </p:sldMasterIdLst>
  <p:sldIdLst>
    <p:sldId xmlns:r="http://schemas.openxmlformats.org/officeDocument/2006/relationships" id="256" r:id="R22d647bd926d4ab3"/>
    <p:sldId xmlns:r="http://schemas.openxmlformats.org/officeDocument/2006/relationships" id="257" r:id="R2256231dd03e4c5e"/>
    <p:sldId xmlns:r="http://schemas.openxmlformats.org/officeDocument/2006/relationships" id="258" r:id="R0cd2a12aba0f4e61"/>
    <p:sldId xmlns:r="http://schemas.openxmlformats.org/officeDocument/2006/relationships" id="259" r:id="R4b46d20e859f4c1b"/>
    <p:sldId xmlns:r="http://schemas.openxmlformats.org/officeDocument/2006/relationships" id="260" r:id="R0a4940f62ae7471b"/>
    <p:sldId xmlns:r="http://schemas.openxmlformats.org/officeDocument/2006/relationships" id="261" r:id="R523e01da3a974b70"/>
    <p:sldId xmlns:r="http://schemas.openxmlformats.org/officeDocument/2006/relationships" id="262" r:id="Rf1048b86458d43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734a5d00641a2" /><Relationship Type="http://schemas.openxmlformats.org/officeDocument/2006/relationships/slide" Target="/ppt/slides/slide1.xml" Id="R22d647bd926d4ab3" /><Relationship Type="http://schemas.openxmlformats.org/officeDocument/2006/relationships/slide" Target="/ppt/slides/slide2.xml" Id="R2256231dd03e4c5e" /><Relationship Type="http://schemas.openxmlformats.org/officeDocument/2006/relationships/slide" Target="/ppt/slides/slide3.xml" Id="R0cd2a12aba0f4e61" /><Relationship Type="http://schemas.openxmlformats.org/officeDocument/2006/relationships/slide" Target="/ppt/slides/slide4.xml" Id="R4b46d20e859f4c1b" /><Relationship Type="http://schemas.openxmlformats.org/officeDocument/2006/relationships/slide" Target="/ppt/slides/slide5.xml" Id="R0a4940f62ae7471b" /><Relationship Type="http://schemas.openxmlformats.org/officeDocument/2006/relationships/slide" Target="/ppt/slides/slide6.xml" Id="R523e01da3a974b70" /><Relationship Type="http://schemas.openxmlformats.org/officeDocument/2006/relationships/slide" Target="/ppt/slides/slide7.xml" Id="Rf1048b86458d43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9677f46be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28563cbe6409d" /><Relationship Type="http://schemas.openxmlformats.org/officeDocument/2006/relationships/theme" Target="/ppt/slideMasters/theme/theme1.xml" Id="Rd23560ec0b7045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28563cbe6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1985502e6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7f258746f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1e5427fcf4a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a68ac3bac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c525dd6434f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530b643d140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fae2083fd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CSL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CSL GROUP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−11 023 314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3 079 792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256 457 326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606 379 449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&amp; PARTNERS AS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CONSULTANT PARTNERS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PARTNERS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MORTEN-ANDRE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NYGARD FRANK JARLE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917 824 495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