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9a9b94a79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2043aecca4e41"/>
  </p:sldMasterIdLst>
  <p:sldIdLst>
    <p:sldId xmlns:r="http://schemas.openxmlformats.org/officeDocument/2006/relationships" id="256" r:id="Ra5c39e95f3a640d0"/>
    <p:sldId xmlns:r="http://schemas.openxmlformats.org/officeDocument/2006/relationships" id="257" r:id="Rd1e43f01707f4fc2"/>
    <p:sldId xmlns:r="http://schemas.openxmlformats.org/officeDocument/2006/relationships" id="258" r:id="R90b91c4610904a68"/>
    <p:sldId xmlns:r="http://schemas.openxmlformats.org/officeDocument/2006/relationships" id="259" r:id="R60de8f6c8c9c4181"/>
    <p:sldId xmlns:r="http://schemas.openxmlformats.org/officeDocument/2006/relationships" id="260" r:id="R4dc5220a0db14cbd"/>
    <p:sldId xmlns:r="http://schemas.openxmlformats.org/officeDocument/2006/relationships" id="261" r:id="R39482f3de781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2043aecca4e41" /><Relationship Type="http://schemas.openxmlformats.org/officeDocument/2006/relationships/slide" Target="/ppt/slides/slide1.xml" Id="Ra5c39e95f3a640d0" /><Relationship Type="http://schemas.openxmlformats.org/officeDocument/2006/relationships/slide" Target="/ppt/slides/slide2.xml" Id="Rd1e43f01707f4fc2" /><Relationship Type="http://schemas.openxmlformats.org/officeDocument/2006/relationships/slide" Target="/ppt/slides/slide3.xml" Id="R90b91c4610904a68" /><Relationship Type="http://schemas.openxmlformats.org/officeDocument/2006/relationships/slide" Target="/ppt/slides/slide4.xml" Id="R60de8f6c8c9c4181" /><Relationship Type="http://schemas.openxmlformats.org/officeDocument/2006/relationships/slide" Target="/ppt/slides/slide5.xml" Id="R4dc5220a0db14cbd" /><Relationship Type="http://schemas.openxmlformats.org/officeDocument/2006/relationships/slide" Target="/ppt/slides/slide6.xml" Id="R39482f3de781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0bd57e6fd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14738dd14457e" /><Relationship Type="http://schemas.openxmlformats.org/officeDocument/2006/relationships/theme" Target="/ppt/slideMasters/theme/theme1.xml" Id="Rcb5325cd21f7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14738dd14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860b0db1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a9570c2af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e0b0485b0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e7f0ddd29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78bc9d377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c3e89a071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917 824 495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