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d9799ce49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d464e757f4e75"/>
  </p:sldMasterIdLst>
  <p:sldIdLst>
    <p:sldId xmlns:r="http://schemas.openxmlformats.org/officeDocument/2006/relationships" id="256" r:id="Rd3c7eec960024acb"/>
    <p:sldId xmlns:r="http://schemas.openxmlformats.org/officeDocument/2006/relationships" id="257" r:id="R0f6226fb60294f39"/>
    <p:sldId xmlns:r="http://schemas.openxmlformats.org/officeDocument/2006/relationships" id="258" r:id="R8da54a715f7344a6"/>
    <p:sldId xmlns:r="http://schemas.openxmlformats.org/officeDocument/2006/relationships" id="259" r:id="Rd743acb262e54e85"/>
    <p:sldId xmlns:r="http://schemas.openxmlformats.org/officeDocument/2006/relationships" id="260" r:id="R771879d736b743df"/>
    <p:sldId xmlns:r="http://schemas.openxmlformats.org/officeDocument/2006/relationships" id="261" r:id="R2c0e31fc30ac4311"/>
    <p:sldId xmlns:r="http://schemas.openxmlformats.org/officeDocument/2006/relationships" id="262" r:id="Rbec353e97ad2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d464e757f4e75" /><Relationship Type="http://schemas.openxmlformats.org/officeDocument/2006/relationships/slide" Target="/ppt/slides/slide1.xml" Id="Rd3c7eec960024acb" /><Relationship Type="http://schemas.openxmlformats.org/officeDocument/2006/relationships/slide" Target="/ppt/slides/slide2.xml" Id="R0f6226fb60294f39" /><Relationship Type="http://schemas.openxmlformats.org/officeDocument/2006/relationships/slide" Target="/ppt/slides/slide3.xml" Id="R8da54a715f7344a6" /><Relationship Type="http://schemas.openxmlformats.org/officeDocument/2006/relationships/slide" Target="/ppt/slides/slide4.xml" Id="Rd743acb262e54e85" /><Relationship Type="http://schemas.openxmlformats.org/officeDocument/2006/relationships/slide" Target="/ppt/slides/slide5.xml" Id="R771879d736b743df" /><Relationship Type="http://schemas.openxmlformats.org/officeDocument/2006/relationships/slide" Target="/ppt/slides/slide6.xml" Id="R2c0e31fc30ac4311" /><Relationship Type="http://schemas.openxmlformats.org/officeDocument/2006/relationships/slide" Target="/ppt/slides/slide7.xml" Id="Rbec353e97ad2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b5b1be002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6a81270a47f9" /><Relationship Type="http://schemas.openxmlformats.org/officeDocument/2006/relationships/theme" Target="/ppt/slideMasters/theme/theme1.xml" Id="R218d599faa91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a6a81270a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ac059561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2748686aa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909111bd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2f2a1843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7b6a9adc5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dae272aa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65524706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