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7ae1dd6ea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4c216bbf64a8d"/>
  </p:sldMasterIdLst>
  <p:sldIdLst>
    <p:sldId xmlns:r="http://schemas.openxmlformats.org/officeDocument/2006/relationships" id="256" r:id="R425426e0886d42a1"/>
    <p:sldId xmlns:r="http://schemas.openxmlformats.org/officeDocument/2006/relationships" id="257" r:id="Rc487dd6e9b454c6e"/>
    <p:sldId xmlns:r="http://schemas.openxmlformats.org/officeDocument/2006/relationships" id="258" r:id="R1a2ab92885154728"/>
    <p:sldId xmlns:r="http://schemas.openxmlformats.org/officeDocument/2006/relationships" id="259" r:id="R5fd47e95eb084616"/>
    <p:sldId xmlns:r="http://schemas.openxmlformats.org/officeDocument/2006/relationships" id="260" r:id="R07418ff1e6544e57"/>
    <p:sldId xmlns:r="http://schemas.openxmlformats.org/officeDocument/2006/relationships" id="261" r:id="Rdb17b7a7395d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4c216bbf64a8d" /><Relationship Type="http://schemas.openxmlformats.org/officeDocument/2006/relationships/slide" Target="/ppt/slides/slide1.xml" Id="R425426e0886d42a1" /><Relationship Type="http://schemas.openxmlformats.org/officeDocument/2006/relationships/slide" Target="/ppt/slides/slide2.xml" Id="Rc487dd6e9b454c6e" /><Relationship Type="http://schemas.openxmlformats.org/officeDocument/2006/relationships/slide" Target="/ppt/slides/slide3.xml" Id="R1a2ab92885154728" /><Relationship Type="http://schemas.openxmlformats.org/officeDocument/2006/relationships/slide" Target="/ppt/slides/slide4.xml" Id="R5fd47e95eb084616" /><Relationship Type="http://schemas.openxmlformats.org/officeDocument/2006/relationships/slide" Target="/ppt/slides/slide5.xml" Id="R07418ff1e6544e57" /><Relationship Type="http://schemas.openxmlformats.org/officeDocument/2006/relationships/slide" Target="/ppt/slides/slide6.xml" Id="Rdb17b7a7395d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53bc56986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a742037974b6d" /><Relationship Type="http://schemas.openxmlformats.org/officeDocument/2006/relationships/theme" Target="/ppt/slideMasters/theme/theme1.xml" Id="R2c8dd2d07f72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a74203797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218748859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347e3017046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cbc700bac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b1d00d13f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cbb793929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221281038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