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867cfd215345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43cb5495644dca"/>
  </p:sldMasterIdLst>
  <p:sldIdLst>
    <p:sldId xmlns:r="http://schemas.openxmlformats.org/officeDocument/2006/relationships" id="256" r:id="R68b958a93ee943c3"/>
    <p:sldId xmlns:r="http://schemas.openxmlformats.org/officeDocument/2006/relationships" id="257" r:id="R42ef07adc6f34e3b"/>
    <p:sldId xmlns:r="http://schemas.openxmlformats.org/officeDocument/2006/relationships" id="258" r:id="Rc641276022fa4fe2"/>
    <p:sldId xmlns:r="http://schemas.openxmlformats.org/officeDocument/2006/relationships" id="259" r:id="Rf9b6dc7be9974d49"/>
    <p:sldId xmlns:r="http://schemas.openxmlformats.org/officeDocument/2006/relationships" id="260" r:id="Rb7a4da0414884cd2"/>
    <p:sldId xmlns:r="http://schemas.openxmlformats.org/officeDocument/2006/relationships" id="261" r:id="Rf5932cc0940d4a29"/>
    <p:sldId xmlns:r="http://schemas.openxmlformats.org/officeDocument/2006/relationships" id="262" r:id="R18638e7cd26141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43cb5495644dca" /><Relationship Type="http://schemas.openxmlformats.org/officeDocument/2006/relationships/slide" Target="/ppt/slides/slide1.xml" Id="R68b958a93ee943c3" /><Relationship Type="http://schemas.openxmlformats.org/officeDocument/2006/relationships/slide" Target="/ppt/slides/slide2.xml" Id="R42ef07adc6f34e3b" /><Relationship Type="http://schemas.openxmlformats.org/officeDocument/2006/relationships/slide" Target="/ppt/slides/slide3.xml" Id="Rc641276022fa4fe2" /><Relationship Type="http://schemas.openxmlformats.org/officeDocument/2006/relationships/slide" Target="/ppt/slides/slide4.xml" Id="Rf9b6dc7be9974d49" /><Relationship Type="http://schemas.openxmlformats.org/officeDocument/2006/relationships/slide" Target="/ppt/slides/slide5.xml" Id="Rb7a4da0414884cd2" /><Relationship Type="http://schemas.openxmlformats.org/officeDocument/2006/relationships/slide" Target="/ppt/slides/slide6.xml" Id="Rf5932cc0940d4a29" /><Relationship Type="http://schemas.openxmlformats.org/officeDocument/2006/relationships/slide" Target="/ppt/slides/slide7.xml" Id="R18638e7cd26141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118ab64e84a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7bc8da4be4e2f" /><Relationship Type="http://schemas.openxmlformats.org/officeDocument/2006/relationships/theme" Target="/ppt/slideMasters/theme/theme1.xml" Id="R9a55d7ad726e4c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67bc8da4be4e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3dac19e6744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df30e1d474d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2fb7b104545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76d04d26b4b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b9e0433a547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2680fcaa444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6adde743843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PISCES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PISCES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PISCES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PISCES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PISCES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PISCES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2 364 691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1 614 706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4 301 825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PISCES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HAUGEN BJØRNSTAD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PISCES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Karl-Ove Bjørnstad Eiendom AS, Fjordgata 80B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917 823 294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PISCES HOLDING AS</a:t>
            </a:r>
          </a:p>
        </p:txBody>
      </p:sp>
    </p:spTree>
  </p:cSld>
  <p:clrMapOvr>
    <a:masterClrMapping xmlns:a="http://schemas.openxmlformats.org/drawingml/2006/main"/>
  </p:clrMapOvr>
</p:sld>
</file>