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aaa6574664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1326c24f734485"/>
  </p:sldMasterIdLst>
  <p:sldIdLst>
    <p:sldId xmlns:r="http://schemas.openxmlformats.org/officeDocument/2006/relationships" id="256" r:id="R9e4662d9179d49fc"/>
    <p:sldId xmlns:r="http://schemas.openxmlformats.org/officeDocument/2006/relationships" id="257" r:id="R0cda1f88a2e5480b"/>
    <p:sldId xmlns:r="http://schemas.openxmlformats.org/officeDocument/2006/relationships" id="258" r:id="Rc3b09bcdfdf54160"/>
    <p:sldId xmlns:r="http://schemas.openxmlformats.org/officeDocument/2006/relationships" id="259" r:id="R52e09e7772f847f3"/>
    <p:sldId xmlns:r="http://schemas.openxmlformats.org/officeDocument/2006/relationships" id="260" r:id="Rd1385fc6c58e476a"/>
    <p:sldId xmlns:r="http://schemas.openxmlformats.org/officeDocument/2006/relationships" id="261" r:id="R845083d31a3142e9"/>
    <p:sldId xmlns:r="http://schemas.openxmlformats.org/officeDocument/2006/relationships" id="262" r:id="R6eeed8e1b0fd4d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326c24f734485" /><Relationship Type="http://schemas.openxmlformats.org/officeDocument/2006/relationships/slide" Target="/ppt/slides/slide1.xml" Id="R9e4662d9179d49fc" /><Relationship Type="http://schemas.openxmlformats.org/officeDocument/2006/relationships/slide" Target="/ppt/slides/slide2.xml" Id="R0cda1f88a2e5480b" /><Relationship Type="http://schemas.openxmlformats.org/officeDocument/2006/relationships/slide" Target="/ppt/slides/slide3.xml" Id="Rc3b09bcdfdf54160" /><Relationship Type="http://schemas.openxmlformats.org/officeDocument/2006/relationships/slide" Target="/ppt/slides/slide4.xml" Id="R52e09e7772f847f3" /><Relationship Type="http://schemas.openxmlformats.org/officeDocument/2006/relationships/slide" Target="/ppt/slides/slide5.xml" Id="Rd1385fc6c58e476a" /><Relationship Type="http://schemas.openxmlformats.org/officeDocument/2006/relationships/slide" Target="/ppt/slides/slide6.xml" Id="R845083d31a3142e9" /><Relationship Type="http://schemas.openxmlformats.org/officeDocument/2006/relationships/slide" Target="/ppt/slides/slide7.xml" Id="R6eeed8e1b0fd4d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e01c0eb7647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f7baa19e8492f" /><Relationship Type="http://schemas.openxmlformats.org/officeDocument/2006/relationships/theme" Target="/ppt/slideMasters/theme/theme1.xml" Id="R7231df086c16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2f7baa19e849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611da49024f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57159075b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9e9637925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385a5c9e46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375019fcb46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e9ec9887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2a7f083e24c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BETA INVESTMENT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BETA INVESTMENT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4 822 817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36 298 515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36 473 418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VIVIAN BØE INVEST AS  –  42,7 %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ANHU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917 812 489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