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68df1bccab084bc6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d1678bf712b74624"/>
  </p:sldMasterIdLst>
  <p:sldIdLst>
    <p:sldId xmlns:r="http://schemas.openxmlformats.org/officeDocument/2006/relationships" id="256" r:id="Re52d25238f59437b"/>
    <p:sldId xmlns:r="http://schemas.openxmlformats.org/officeDocument/2006/relationships" id="257" r:id="Re55a9fba96864c15"/>
    <p:sldId xmlns:r="http://schemas.openxmlformats.org/officeDocument/2006/relationships" id="258" r:id="Ra6fe01def3794ccc"/>
    <p:sldId xmlns:r="http://schemas.openxmlformats.org/officeDocument/2006/relationships" id="259" r:id="Rc23010922d1d4d63"/>
    <p:sldId xmlns:r="http://schemas.openxmlformats.org/officeDocument/2006/relationships" id="260" r:id="R9a260bdea5b44e04"/>
    <p:sldId xmlns:r="http://schemas.openxmlformats.org/officeDocument/2006/relationships" id="261" r:id="R02481a41f60442e9"/>
    <p:sldId xmlns:r="http://schemas.openxmlformats.org/officeDocument/2006/relationships" id="262" r:id="Rf78375d6e7754ade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d1678bf712b74624" /><Relationship Type="http://schemas.openxmlformats.org/officeDocument/2006/relationships/slide" Target="/ppt/slides/slide1.xml" Id="Re52d25238f59437b" /><Relationship Type="http://schemas.openxmlformats.org/officeDocument/2006/relationships/slide" Target="/ppt/slides/slide2.xml" Id="Re55a9fba96864c15" /><Relationship Type="http://schemas.openxmlformats.org/officeDocument/2006/relationships/slide" Target="/ppt/slides/slide3.xml" Id="Ra6fe01def3794ccc" /><Relationship Type="http://schemas.openxmlformats.org/officeDocument/2006/relationships/slide" Target="/ppt/slides/slide4.xml" Id="Rc23010922d1d4d63" /><Relationship Type="http://schemas.openxmlformats.org/officeDocument/2006/relationships/slide" Target="/ppt/slides/slide5.xml" Id="R9a260bdea5b44e04" /><Relationship Type="http://schemas.openxmlformats.org/officeDocument/2006/relationships/slide" Target="/ppt/slides/slide6.xml" Id="R02481a41f60442e9" /><Relationship Type="http://schemas.openxmlformats.org/officeDocument/2006/relationships/slide" Target="/ppt/slides/slide7.xml" Id="Rf78375d6e7754ade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833591fc94c04c2b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507477c011a46fd" /><Relationship Type="http://schemas.openxmlformats.org/officeDocument/2006/relationships/theme" Target="/ppt/slideMasters/theme/theme1.xml" Id="R4281e87a34c34d43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b507477c011a46fd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8a5d2f644384102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e56f1bcdc414a23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bc1f50542794b68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acabf85df734639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47e9d982bc34ad9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c952477a5a34172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f25dfb5bcd844d3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AZETS NORWAY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AZETS NORWAY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AZETS NORWAY HOLDING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AZETS NORWAY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AZETS NORWAY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AZETS NORWAY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−6 299 170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25 306 203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1 388 202 960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2 871 803 356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AZETS NORWAY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AZETS AS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AZETS NORWAY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Drammensveien 151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0277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917 801 975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AZETS NORWAY HOLDING AS</a:t>
            </a:r>
          </a:p>
        </p:txBody>
      </p:sp>
    </p:spTree>
  </p:cSld>
  <p:clrMapOvr>
    <a:masterClrMapping xmlns:a="http://schemas.openxmlformats.org/drawingml/2006/main"/>
  </p:clrMapOvr>
</p:sld>
</file>