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9523a2255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d8b44f5cf45d8"/>
  </p:sldMasterIdLst>
  <p:sldIdLst>
    <p:sldId xmlns:r="http://schemas.openxmlformats.org/officeDocument/2006/relationships" id="256" r:id="R26ee0d65180f49d1"/>
    <p:sldId xmlns:r="http://schemas.openxmlformats.org/officeDocument/2006/relationships" id="257" r:id="R5fa4efd1f9124b57"/>
    <p:sldId xmlns:r="http://schemas.openxmlformats.org/officeDocument/2006/relationships" id="258" r:id="Rc3a69b8b51ec4360"/>
    <p:sldId xmlns:r="http://schemas.openxmlformats.org/officeDocument/2006/relationships" id="259" r:id="Rc379e21b0f6849ba"/>
    <p:sldId xmlns:r="http://schemas.openxmlformats.org/officeDocument/2006/relationships" id="260" r:id="R063fc7a9ebf94ab7"/>
    <p:sldId xmlns:r="http://schemas.openxmlformats.org/officeDocument/2006/relationships" id="261" r:id="Rf91b5195f4f14dc4"/>
    <p:sldId xmlns:r="http://schemas.openxmlformats.org/officeDocument/2006/relationships" id="262" r:id="R1815b6829697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d8b44f5cf45d8" /><Relationship Type="http://schemas.openxmlformats.org/officeDocument/2006/relationships/slide" Target="/ppt/slides/slide1.xml" Id="R26ee0d65180f49d1" /><Relationship Type="http://schemas.openxmlformats.org/officeDocument/2006/relationships/slide" Target="/ppt/slides/slide2.xml" Id="R5fa4efd1f9124b57" /><Relationship Type="http://schemas.openxmlformats.org/officeDocument/2006/relationships/slide" Target="/ppt/slides/slide3.xml" Id="Rc3a69b8b51ec4360" /><Relationship Type="http://schemas.openxmlformats.org/officeDocument/2006/relationships/slide" Target="/ppt/slides/slide4.xml" Id="Rc379e21b0f6849ba" /><Relationship Type="http://schemas.openxmlformats.org/officeDocument/2006/relationships/slide" Target="/ppt/slides/slide5.xml" Id="R063fc7a9ebf94ab7" /><Relationship Type="http://schemas.openxmlformats.org/officeDocument/2006/relationships/slide" Target="/ppt/slides/slide6.xml" Id="Rf91b5195f4f14dc4" /><Relationship Type="http://schemas.openxmlformats.org/officeDocument/2006/relationships/slide" Target="/ppt/slides/slide7.xml" Id="R1815b6829697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4cc444346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5c78947244e1" /><Relationship Type="http://schemas.openxmlformats.org/officeDocument/2006/relationships/theme" Target="/ppt/slideMasters/theme/theme1.xml" Id="R1f7e8268d7a2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b5c789472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43fed151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076fe3a5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2ff2c1d0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e5e449c1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56d4dc65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5d4f8961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198f8a19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