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39dede730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8cc84f3c64d70"/>
  </p:sldMasterIdLst>
  <p:sldIdLst>
    <p:sldId xmlns:r="http://schemas.openxmlformats.org/officeDocument/2006/relationships" id="256" r:id="R687d788c5725405a"/>
    <p:sldId xmlns:r="http://schemas.openxmlformats.org/officeDocument/2006/relationships" id="257" r:id="R9f425a67050641db"/>
    <p:sldId xmlns:r="http://schemas.openxmlformats.org/officeDocument/2006/relationships" id="258" r:id="Rbce10a7247f84e26"/>
    <p:sldId xmlns:r="http://schemas.openxmlformats.org/officeDocument/2006/relationships" id="259" r:id="R37d69386fa774c30"/>
    <p:sldId xmlns:r="http://schemas.openxmlformats.org/officeDocument/2006/relationships" id="260" r:id="R787da9c888d74251"/>
    <p:sldId xmlns:r="http://schemas.openxmlformats.org/officeDocument/2006/relationships" id="261" r:id="R4cc5bad3ab5a4334"/>
    <p:sldId xmlns:r="http://schemas.openxmlformats.org/officeDocument/2006/relationships" id="262" r:id="R9b040274153a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cc84f3c64d70" /><Relationship Type="http://schemas.openxmlformats.org/officeDocument/2006/relationships/slide" Target="/ppt/slides/slide1.xml" Id="R687d788c5725405a" /><Relationship Type="http://schemas.openxmlformats.org/officeDocument/2006/relationships/slide" Target="/ppt/slides/slide2.xml" Id="R9f425a67050641db" /><Relationship Type="http://schemas.openxmlformats.org/officeDocument/2006/relationships/slide" Target="/ppt/slides/slide3.xml" Id="Rbce10a7247f84e26" /><Relationship Type="http://schemas.openxmlformats.org/officeDocument/2006/relationships/slide" Target="/ppt/slides/slide4.xml" Id="R37d69386fa774c30" /><Relationship Type="http://schemas.openxmlformats.org/officeDocument/2006/relationships/slide" Target="/ppt/slides/slide5.xml" Id="R787da9c888d74251" /><Relationship Type="http://schemas.openxmlformats.org/officeDocument/2006/relationships/slide" Target="/ppt/slides/slide6.xml" Id="R4cc5bad3ab5a4334" /><Relationship Type="http://schemas.openxmlformats.org/officeDocument/2006/relationships/slide" Target="/ppt/slides/slide7.xml" Id="R9b040274153a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ba022f7b0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ca17ce8c41ff" /><Relationship Type="http://schemas.openxmlformats.org/officeDocument/2006/relationships/theme" Target="/ppt/slideMasters/theme/theme1.xml" Id="R5825b9730fe6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6ca17ce8c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a89b65fc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337cf3e3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54a7e001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686fe755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f85e38ce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f60d19d4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d03385e3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