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e6e692498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6d1034b96434a"/>
  </p:sldMasterIdLst>
  <p:sldIdLst>
    <p:sldId xmlns:r="http://schemas.openxmlformats.org/officeDocument/2006/relationships" id="256" r:id="R7dec2d1e0e834d11"/>
    <p:sldId xmlns:r="http://schemas.openxmlformats.org/officeDocument/2006/relationships" id="257" r:id="Rc802fd53353640ae"/>
    <p:sldId xmlns:r="http://schemas.openxmlformats.org/officeDocument/2006/relationships" id="258" r:id="R69f774ca27c64320"/>
    <p:sldId xmlns:r="http://schemas.openxmlformats.org/officeDocument/2006/relationships" id="259" r:id="R35f5283edc614745"/>
    <p:sldId xmlns:r="http://schemas.openxmlformats.org/officeDocument/2006/relationships" id="260" r:id="Rfa4ee57180d04af7"/>
    <p:sldId xmlns:r="http://schemas.openxmlformats.org/officeDocument/2006/relationships" id="261" r:id="R8ca9b08edb98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6d1034b96434a" /><Relationship Type="http://schemas.openxmlformats.org/officeDocument/2006/relationships/slide" Target="/ppt/slides/slide1.xml" Id="R7dec2d1e0e834d11" /><Relationship Type="http://schemas.openxmlformats.org/officeDocument/2006/relationships/slide" Target="/ppt/slides/slide2.xml" Id="Rc802fd53353640ae" /><Relationship Type="http://schemas.openxmlformats.org/officeDocument/2006/relationships/slide" Target="/ppt/slides/slide3.xml" Id="R69f774ca27c64320" /><Relationship Type="http://schemas.openxmlformats.org/officeDocument/2006/relationships/slide" Target="/ppt/slides/slide4.xml" Id="R35f5283edc614745" /><Relationship Type="http://schemas.openxmlformats.org/officeDocument/2006/relationships/slide" Target="/ppt/slides/slide5.xml" Id="Rfa4ee57180d04af7" /><Relationship Type="http://schemas.openxmlformats.org/officeDocument/2006/relationships/slide" Target="/ppt/slides/slide6.xml" Id="R8ca9b08edb98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ced1c44f4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48ba952f64307" /><Relationship Type="http://schemas.openxmlformats.org/officeDocument/2006/relationships/theme" Target="/ppt/slideMasters/theme/theme1.xml" Id="Rc30ea0e626c0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48ba952f6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80964c1dd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8f282bc14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d9caef18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f20f5827c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7cbec4c9e4d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226c4f153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