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c1fd7d10f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96953bf9f49fb"/>
  </p:sldMasterIdLst>
  <p:sldIdLst>
    <p:sldId xmlns:r="http://schemas.openxmlformats.org/officeDocument/2006/relationships" id="256" r:id="R8d109891384148ca"/>
    <p:sldId xmlns:r="http://schemas.openxmlformats.org/officeDocument/2006/relationships" id="257" r:id="Rfd247f3673ec4436"/>
    <p:sldId xmlns:r="http://schemas.openxmlformats.org/officeDocument/2006/relationships" id="258" r:id="Rdb13af8dd57a4a08"/>
    <p:sldId xmlns:r="http://schemas.openxmlformats.org/officeDocument/2006/relationships" id="259" r:id="Re469e966fcd64017"/>
    <p:sldId xmlns:r="http://schemas.openxmlformats.org/officeDocument/2006/relationships" id="260" r:id="Rbba1da247db74e68"/>
    <p:sldId xmlns:r="http://schemas.openxmlformats.org/officeDocument/2006/relationships" id="261" r:id="R7f18c1e0bc5d4901"/>
    <p:sldId xmlns:r="http://schemas.openxmlformats.org/officeDocument/2006/relationships" id="262" r:id="R35fa8eae4000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96953bf9f49fb" /><Relationship Type="http://schemas.openxmlformats.org/officeDocument/2006/relationships/slide" Target="/ppt/slides/slide1.xml" Id="R8d109891384148ca" /><Relationship Type="http://schemas.openxmlformats.org/officeDocument/2006/relationships/slide" Target="/ppt/slides/slide2.xml" Id="Rfd247f3673ec4436" /><Relationship Type="http://schemas.openxmlformats.org/officeDocument/2006/relationships/slide" Target="/ppt/slides/slide3.xml" Id="Rdb13af8dd57a4a08" /><Relationship Type="http://schemas.openxmlformats.org/officeDocument/2006/relationships/slide" Target="/ppt/slides/slide4.xml" Id="Re469e966fcd64017" /><Relationship Type="http://schemas.openxmlformats.org/officeDocument/2006/relationships/slide" Target="/ppt/slides/slide5.xml" Id="Rbba1da247db74e68" /><Relationship Type="http://schemas.openxmlformats.org/officeDocument/2006/relationships/slide" Target="/ppt/slides/slide6.xml" Id="R7f18c1e0bc5d4901" /><Relationship Type="http://schemas.openxmlformats.org/officeDocument/2006/relationships/slide" Target="/ppt/slides/slide7.xml" Id="R35fa8eae4000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486e2a56a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9ce25fae4737" /><Relationship Type="http://schemas.openxmlformats.org/officeDocument/2006/relationships/theme" Target="/ppt/slideMasters/theme/theme1.xml" Id="R79a3fef0cb9a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69ce25fae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239ca0ae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54d6f8ea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6d4459c34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89ebfaa4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b8371c04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bee95b42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9312fd9b9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