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095738cfe64f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acd16f0d14f9c"/>
  </p:sldMasterIdLst>
  <p:sldIdLst>
    <p:sldId xmlns:r="http://schemas.openxmlformats.org/officeDocument/2006/relationships" id="256" r:id="Re02e242f621c43db"/>
    <p:sldId xmlns:r="http://schemas.openxmlformats.org/officeDocument/2006/relationships" id="257" r:id="R149a2f4f5abd4da2"/>
    <p:sldId xmlns:r="http://schemas.openxmlformats.org/officeDocument/2006/relationships" id="258" r:id="R2a5a4b1176d04981"/>
    <p:sldId xmlns:r="http://schemas.openxmlformats.org/officeDocument/2006/relationships" id="259" r:id="Ra7cecc37c5294453"/>
    <p:sldId xmlns:r="http://schemas.openxmlformats.org/officeDocument/2006/relationships" id="260" r:id="Ra5147389fcaf486c"/>
    <p:sldId xmlns:r="http://schemas.openxmlformats.org/officeDocument/2006/relationships" id="261" r:id="Refab2e4c6a474467"/>
    <p:sldId xmlns:r="http://schemas.openxmlformats.org/officeDocument/2006/relationships" id="262" r:id="R5a70c4b76c92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acd16f0d14f9c" /><Relationship Type="http://schemas.openxmlformats.org/officeDocument/2006/relationships/slide" Target="/ppt/slides/slide1.xml" Id="Re02e242f621c43db" /><Relationship Type="http://schemas.openxmlformats.org/officeDocument/2006/relationships/slide" Target="/ppt/slides/slide2.xml" Id="R149a2f4f5abd4da2" /><Relationship Type="http://schemas.openxmlformats.org/officeDocument/2006/relationships/slide" Target="/ppt/slides/slide3.xml" Id="R2a5a4b1176d04981" /><Relationship Type="http://schemas.openxmlformats.org/officeDocument/2006/relationships/slide" Target="/ppt/slides/slide4.xml" Id="Ra7cecc37c5294453" /><Relationship Type="http://schemas.openxmlformats.org/officeDocument/2006/relationships/slide" Target="/ppt/slides/slide5.xml" Id="Ra5147389fcaf486c" /><Relationship Type="http://schemas.openxmlformats.org/officeDocument/2006/relationships/slide" Target="/ppt/slides/slide6.xml" Id="Refab2e4c6a474467" /><Relationship Type="http://schemas.openxmlformats.org/officeDocument/2006/relationships/slide" Target="/ppt/slides/slide7.xml" Id="R5a70c4b76c92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dec5746044a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8074d29ce4409" /><Relationship Type="http://schemas.openxmlformats.org/officeDocument/2006/relationships/theme" Target="/ppt/slideMasters/theme/theme1.xml" Id="R05dd3fbd41b2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28074d29ce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a1c3db9e5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e29181580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5301f8e2641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f43b4c58f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a6ca5e980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ea0351f3d4c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4344be11349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 ØVERLI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ØVERLI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890 092 000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925 275 000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STOKKE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STOKKE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917 680 329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 ØVERLI AS</a:t>
            </a:r>
          </a:p>
        </p:txBody>
      </p:sp>
    </p:spTree>
  </p:cSld>
  <p:clrMapOvr>
    <a:masterClrMapping xmlns:a="http://schemas.openxmlformats.org/drawingml/2006/main"/>
  </p:clrMapOvr>
</p:sld>
</file>