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b175cc15b745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cba109673447b0"/>
  </p:sldMasterIdLst>
  <p:sldIdLst>
    <p:sldId xmlns:r="http://schemas.openxmlformats.org/officeDocument/2006/relationships" id="256" r:id="R8c5f0000e5994953"/>
    <p:sldId xmlns:r="http://schemas.openxmlformats.org/officeDocument/2006/relationships" id="257" r:id="Rb61b869f03264803"/>
    <p:sldId xmlns:r="http://schemas.openxmlformats.org/officeDocument/2006/relationships" id="258" r:id="R57bf15d3af074603"/>
    <p:sldId xmlns:r="http://schemas.openxmlformats.org/officeDocument/2006/relationships" id="259" r:id="R2736862fcace4a7a"/>
    <p:sldId xmlns:r="http://schemas.openxmlformats.org/officeDocument/2006/relationships" id="260" r:id="Rea024b48fd45400f"/>
    <p:sldId xmlns:r="http://schemas.openxmlformats.org/officeDocument/2006/relationships" id="261" r:id="R40e63d3b2f844c42"/>
    <p:sldId xmlns:r="http://schemas.openxmlformats.org/officeDocument/2006/relationships" id="262" r:id="Re7f9f3cf8b4c4c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cba109673447b0" /><Relationship Type="http://schemas.openxmlformats.org/officeDocument/2006/relationships/slide" Target="/ppt/slides/slide1.xml" Id="R8c5f0000e5994953" /><Relationship Type="http://schemas.openxmlformats.org/officeDocument/2006/relationships/slide" Target="/ppt/slides/slide2.xml" Id="Rb61b869f03264803" /><Relationship Type="http://schemas.openxmlformats.org/officeDocument/2006/relationships/slide" Target="/ppt/slides/slide3.xml" Id="R57bf15d3af074603" /><Relationship Type="http://schemas.openxmlformats.org/officeDocument/2006/relationships/slide" Target="/ppt/slides/slide4.xml" Id="R2736862fcace4a7a" /><Relationship Type="http://schemas.openxmlformats.org/officeDocument/2006/relationships/slide" Target="/ppt/slides/slide5.xml" Id="Rea024b48fd45400f" /><Relationship Type="http://schemas.openxmlformats.org/officeDocument/2006/relationships/slide" Target="/ppt/slides/slide6.xml" Id="R40e63d3b2f844c42" /><Relationship Type="http://schemas.openxmlformats.org/officeDocument/2006/relationships/slide" Target="/ppt/slides/slide7.xml" Id="Re7f9f3cf8b4c4c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1f4da2f4c443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ca96e7072463a" /><Relationship Type="http://schemas.openxmlformats.org/officeDocument/2006/relationships/theme" Target="/ppt/slideMasters/theme/theme1.xml" Id="R50de9b7757594a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3ca96e707246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3a1c016e94a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53b8d913a47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22b2f377f46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10d1a1d0c4e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eb2dc2abc46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7fce3e33e43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b407a719f48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SLETHAUG &amp;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SLETHAUG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SLETHAUG &amp; PARTNERS AS ble etablert [år] og holder til i Nyborg.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SLETHAUG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SLETHAUG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SLETHAUG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−113 746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343 470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216 435 336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216 466 156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SLETHAUG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JPS HOLDING AS  –  52,8 %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BJS HOLDING AS  –  21,9 %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LITSHEIM HOLDING AS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MHS HOLDING AS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KPT INVEST AS  –  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SLETHAUG EIENDOM AS  –  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SLETHAUG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Litleåsvegen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5132 Nyborg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917 665 117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SLETHAUG &amp; PARTNERS AS</a:t>
            </a:r>
          </a:p>
        </p:txBody>
      </p:sp>
    </p:spTree>
  </p:cSld>
  <p:clrMapOvr>
    <a:masterClrMapping xmlns:a="http://schemas.openxmlformats.org/drawingml/2006/main"/>
  </p:clrMapOvr>
</p:sld>
</file>