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6b2892d308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cb3c3a7bdc42f0"/>
  </p:sldMasterIdLst>
  <p:sldIdLst>
    <p:sldId xmlns:r="http://schemas.openxmlformats.org/officeDocument/2006/relationships" id="256" r:id="R44d77788b2074f00"/>
    <p:sldId xmlns:r="http://schemas.openxmlformats.org/officeDocument/2006/relationships" id="257" r:id="Rfe82f377e1ca4fbe"/>
    <p:sldId xmlns:r="http://schemas.openxmlformats.org/officeDocument/2006/relationships" id="258" r:id="Rbaba6087a17d4955"/>
    <p:sldId xmlns:r="http://schemas.openxmlformats.org/officeDocument/2006/relationships" id="259" r:id="R8e71bb9ce15d403f"/>
    <p:sldId xmlns:r="http://schemas.openxmlformats.org/officeDocument/2006/relationships" id="260" r:id="R3f60c16872c54351"/>
    <p:sldId xmlns:r="http://schemas.openxmlformats.org/officeDocument/2006/relationships" id="261" r:id="Re021b2ca93ae42f5"/>
    <p:sldId xmlns:r="http://schemas.openxmlformats.org/officeDocument/2006/relationships" id="262" r:id="R60b34817cd3b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b3c3a7bdc42f0" /><Relationship Type="http://schemas.openxmlformats.org/officeDocument/2006/relationships/slide" Target="/ppt/slides/slide1.xml" Id="R44d77788b2074f00" /><Relationship Type="http://schemas.openxmlformats.org/officeDocument/2006/relationships/slide" Target="/ppt/slides/slide2.xml" Id="Rfe82f377e1ca4fbe" /><Relationship Type="http://schemas.openxmlformats.org/officeDocument/2006/relationships/slide" Target="/ppt/slides/slide3.xml" Id="Rbaba6087a17d4955" /><Relationship Type="http://schemas.openxmlformats.org/officeDocument/2006/relationships/slide" Target="/ppt/slides/slide4.xml" Id="R8e71bb9ce15d403f" /><Relationship Type="http://schemas.openxmlformats.org/officeDocument/2006/relationships/slide" Target="/ppt/slides/slide5.xml" Id="R3f60c16872c54351" /><Relationship Type="http://schemas.openxmlformats.org/officeDocument/2006/relationships/slide" Target="/ppt/slides/slide6.xml" Id="Re021b2ca93ae42f5" /><Relationship Type="http://schemas.openxmlformats.org/officeDocument/2006/relationships/slide" Target="/ppt/slides/slide7.xml" Id="R60b34817cd3b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5f97e6d8a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5fba9f43446fa" /><Relationship Type="http://schemas.openxmlformats.org/officeDocument/2006/relationships/theme" Target="/ppt/slideMasters/theme/theme1.xml" Id="R99e61a9c77ef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75fba9f434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2b3ef718442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6887f30dc4d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318e665b844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a324d3d3f40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5ff32a68a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ad3d9668c4b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2aeb8fee346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CALLAMI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CALLAMI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21 535 667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21 557 412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WÅGEN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Sakkastadhaugen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917 639 027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CALLAMI INVEST AS</a:t>
            </a:r>
          </a:p>
        </p:txBody>
      </p:sp>
    </p:spTree>
  </p:cSld>
  <p:clrMapOvr>
    <a:masterClrMapping xmlns:a="http://schemas.openxmlformats.org/drawingml/2006/main"/>
  </p:clrMapOvr>
</p:sld>
</file>