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8d857759f2e4eb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03efb9d25414cae"/>
  </p:sldMasterIdLst>
  <p:sldIdLst>
    <p:sldId xmlns:r="http://schemas.openxmlformats.org/officeDocument/2006/relationships" id="256" r:id="R4f8f107869d44afb"/>
    <p:sldId xmlns:r="http://schemas.openxmlformats.org/officeDocument/2006/relationships" id="257" r:id="Rb047e845c0854916"/>
    <p:sldId xmlns:r="http://schemas.openxmlformats.org/officeDocument/2006/relationships" id="258" r:id="R47c9c78dde1b4bad"/>
    <p:sldId xmlns:r="http://schemas.openxmlformats.org/officeDocument/2006/relationships" id="259" r:id="R063328eb22dc4610"/>
    <p:sldId xmlns:r="http://schemas.openxmlformats.org/officeDocument/2006/relationships" id="260" r:id="R013a54f585c34389"/>
    <p:sldId xmlns:r="http://schemas.openxmlformats.org/officeDocument/2006/relationships" id="261" r:id="Rc1ec64ba2959412c"/>
    <p:sldId xmlns:r="http://schemas.openxmlformats.org/officeDocument/2006/relationships" id="262" r:id="R78da0659888a403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3efb9d25414cae" /><Relationship Type="http://schemas.openxmlformats.org/officeDocument/2006/relationships/slide" Target="/ppt/slides/slide1.xml" Id="R4f8f107869d44afb" /><Relationship Type="http://schemas.openxmlformats.org/officeDocument/2006/relationships/slide" Target="/ppt/slides/slide2.xml" Id="Rb047e845c0854916" /><Relationship Type="http://schemas.openxmlformats.org/officeDocument/2006/relationships/slide" Target="/ppt/slides/slide3.xml" Id="R47c9c78dde1b4bad" /><Relationship Type="http://schemas.openxmlformats.org/officeDocument/2006/relationships/slide" Target="/ppt/slides/slide4.xml" Id="R063328eb22dc4610" /><Relationship Type="http://schemas.openxmlformats.org/officeDocument/2006/relationships/slide" Target="/ppt/slides/slide5.xml" Id="R013a54f585c34389" /><Relationship Type="http://schemas.openxmlformats.org/officeDocument/2006/relationships/slide" Target="/ppt/slides/slide6.xml" Id="Rc1ec64ba2959412c" /><Relationship Type="http://schemas.openxmlformats.org/officeDocument/2006/relationships/slide" Target="/ppt/slides/slide7.xml" Id="R78da0659888a403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e6f605efe941a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ca8d47b1364604" /><Relationship Type="http://schemas.openxmlformats.org/officeDocument/2006/relationships/theme" Target="/ppt/slideMasters/theme/theme1.xml" Id="R6afe68f3555b46f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5ca8d47b136460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8fe9d165c14b9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3dd5cd3f0e49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71edc647864a2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1a288bc678417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2c02f6bfe74f4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80b46281ca4ce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9c06c684c54f8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GNUS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GNUS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GNUS AS ble etablert [år] og holder til i Kolbjørnsvik.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GNUS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GNUS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GNUS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−96 575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6 416 793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36 607 181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38 790 400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GNUS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KÅRE SKJEGGEDAL ANDERSEN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GNUS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Villaveien 57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4816 Kolbjørnsvik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917 582 033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GNUS AS</a:t>
            </a:r>
          </a:p>
        </p:txBody>
      </p:sp>
    </p:spTree>
  </p:cSld>
  <p:clrMapOvr>
    <a:masterClrMapping xmlns:a="http://schemas.openxmlformats.org/drawingml/2006/main"/>
  </p:clrMapOvr>
</p:sld>
</file>