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b98accfb9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cadf24116471a"/>
  </p:sldMasterIdLst>
  <p:sldIdLst>
    <p:sldId xmlns:r="http://schemas.openxmlformats.org/officeDocument/2006/relationships" id="256" r:id="Red7ff2ae442b4856"/>
    <p:sldId xmlns:r="http://schemas.openxmlformats.org/officeDocument/2006/relationships" id="257" r:id="R02588364e4084129"/>
    <p:sldId xmlns:r="http://schemas.openxmlformats.org/officeDocument/2006/relationships" id="258" r:id="R70001add7f5a4824"/>
    <p:sldId xmlns:r="http://schemas.openxmlformats.org/officeDocument/2006/relationships" id="259" r:id="Rf229ec94a1644a2e"/>
    <p:sldId xmlns:r="http://schemas.openxmlformats.org/officeDocument/2006/relationships" id="260" r:id="R613a0ee81651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cadf24116471a" /><Relationship Type="http://schemas.openxmlformats.org/officeDocument/2006/relationships/slide" Target="/ppt/slides/slide1.xml" Id="Red7ff2ae442b4856" /><Relationship Type="http://schemas.openxmlformats.org/officeDocument/2006/relationships/slide" Target="/ppt/slides/slide2.xml" Id="R02588364e4084129" /><Relationship Type="http://schemas.openxmlformats.org/officeDocument/2006/relationships/slide" Target="/ppt/slides/slide3.xml" Id="R70001add7f5a4824" /><Relationship Type="http://schemas.openxmlformats.org/officeDocument/2006/relationships/slide" Target="/ppt/slides/slide4.xml" Id="Rf229ec94a1644a2e" /><Relationship Type="http://schemas.openxmlformats.org/officeDocument/2006/relationships/slide" Target="/ppt/slides/slide5.xml" Id="R613a0ee81651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e58ae4ead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8cb2fc9b6488f" /><Relationship Type="http://schemas.openxmlformats.org/officeDocument/2006/relationships/theme" Target="/ppt/slideMasters/theme/theme1.xml" Id="Rb237ed7885534f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8cb2fc9b6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5e745e52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d42e872ed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3f6e62e6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bf9f8cdac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66de64dd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 BYSTRANDA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