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a54062e7caa4173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07b6f72b9a54539"/>
  </p:sldMasterIdLst>
  <p:sldIdLst>
    <p:sldId xmlns:r="http://schemas.openxmlformats.org/officeDocument/2006/relationships" id="256" r:id="R86e1415872314b0b"/>
    <p:sldId xmlns:r="http://schemas.openxmlformats.org/officeDocument/2006/relationships" id="257" r:id="R7420c5f9f0b1441f"/>
    <p:sldId xmlns:r="http://schemas.openxmlformats.org/officeDocument/2006/relationships" id="258" r:id="Ra3f5a186ba314ff7"/>
    <p:sldId xmlns:r="http://schemas.openxmlformats.org/officeDocument/2006/relationships" id="259" r:id="R3c4a8e618b1b4595"/>
    <p:sldId xmlns:r="http://schemas.openxmlformats.org/officeDocument/2006/relationships" id="260" r:id="R5b9c1d6ffc594f2b"/>
    <p:sldId xmlns:r="http://schemas.openxmlformats.org/officeDocument/2006/relationships" id="261" r:id="Ra905a3b4b18447e5"/>
    <p:sldId xmlns:r="http://schemas.openxmlformats.org/officeDocument/2006/relationships" id="262" r:id="Rfd5a94ae611a42c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07b6f72b9a54539" /><Relationship Type="http://schemas.openxmlformats.org/officeDocument/2006/relationships/slide" Target="/ppt/slides/slide1.xml" Id="R86e1415872314b0b" /><Relationship Type="http://schemas.openxmlformats.org/officeDocument/2006/relationships/slide" Target="/ppt/slides/slide2.xml" Id="R7420c5f9f0b1441f" /><Relationship Type="http://schemas.openxmlformats.org/officeDocument/2006/relationships/slide" Target="/ppt/slides/slide3.xml" Id="Ra3f5a186ba314ff7" /><Relationship Type="http://schemas.openxmlformats.org/officeDocument/2006/relationships/slide" Target="/ppt/slides/slide4.xml" Id="R3c4a8e618b1b4595" /><Relationship Type="http://schemas.openxmlformats.org/officeDocument/2006/relationships/slide" Target="/ppt/slides/slide5.xml" Id="R5b9c1d6ffc594f2b" /><Relationship Type="http://schemas.openxmlformats.org/officeDocument/2006/relationships/slide" Target="/ppt/slides/slide6.xml" Id="Ra905a3b4b18447e5" /><Relationship Type="http://schemas.openxmlformats.org/officeDocument/2006/relationships/slide" Target="/ppt/slides/slide7.xml" Id="Rfd5a94ae611a42c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b2a18a8607840c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d863a7469f044b3" /><Relationship Type="http://schemas.openxmlformats.org/officeDocument/2006/relationships/theme" Target="/ppt/slideMasters/theme/theme1.xml" Id="R5520f2b5231847c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d863a7469f044b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e63f159e6c46e5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4f21f4a3d6042b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66d8f41a51447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fba46e4986549d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8a02df52544ea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858534804e74c8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f72bcc427e4ba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GEORG KVERNELAND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GEORG KVERNELAND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4 322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−51 810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3 473 611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5 419 227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5 432 555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GEORG KVERNELAND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Luramyrveien 40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4313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917 571 007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GEORG KVERNELAND AS</a:t>
            </a:r>
          </a:p>
        </p:txBody>
      </p:sp>
    </p:spTree>
  </p:cSld>
  <p:clrMapOvr>
    <a:masterClrMapping xmlns:a="http://schemas.openxmlformats.org/drawingml/2006/main"/>
  </p:clrMapOvr>
</p:sld>
</file>