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098affe56d49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a957c736534f57"/>
  </p:sldMasterIdLst>
  <p:sldIdLst>
    <p:sldId xmlns:r="http://schemas.openxmlformats.org/officeDocument/2006/relationships" id="256" r:id="R074140f728434678"/>
    <p:sldId xmlns:r="http://schemas.openxmlformats.org/officeDocument/2006/relationships" id="257" r:id="Rb15204ce90d640bb"/>
    <p:sldId xmlns:r="http://schemas.openxmlformats.org/officeDocument/2006/relationships" id="258" r:id="R5e0cc9316c0c4452"/>
    <p:sldId xmlns:r="http://schemas.openxmlformats.org/officeDocument/2006/relationships" id="259" r:id="R1f368425e9754167"/>
    <p:sldId xmlns:r="http://schemas.openxmlformats.org/officeDocument/2006/relationships" id="260" r:id="Rad47417e63a14b06"/>
    <p:sldId xmlns:r="http://schemas.openxmlformats.org/officeDocument/2006/relationships" id="261" r:id="R35cbeddb2aeb4e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957c736534f57" /><Relationship Type="http://schemas.openxmlformats.org/officeDocument/2006/relationships/slide" Target="/ppt/slides/slide1.xml" Id="R074140f728434678" /><Relationship Type="http://schemas.openxmlformats.org/officeDocument/2006/relationships/slide" Target="/ppt/slides/slide2.xml" Id="Rb15204ce90d640bb" /><Relationship Type="http://schemas.openxmlformats.org/officeDocument/2006/relationships/slide" Target="/ppt/slides/slide3.xml" Id="R5e0cc9316c0c4452" /><Relationship Type="http://schemas.openxmlformats.org/officeDocument/2006/relationships/slide" Target="/ppt/slides/slide4.xml" Id="R1f368425e9754167" /><Relationship Type="http://schemas.openxmlformats.org/officeDocument/2006/relationships/slide" Target="/ppt/slides/slide5.xml" Id="Rad47417e63a14b06" /><Relationship Type="http://schemas.openxmlformats.org/officeDocument/2006/relationships/slide" Target="/ppt/slides/slide6.xml" Id="R35cbeddb2aeb4e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2db4a21efa4f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4e04c47364b33" /><Relationship Type="http://schemas.openxmlformats.org/officeDocument/2006/relationships/theme" Target="/ppt/slideMasters/theme/theme1.xml" Id="Ra351965dcaba49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e4e04c47364b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b280525dd41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32c0b380d40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93e0dc9d341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89245bd07149a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c8b7252874a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3ba4c015ac45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GEORG KVERNELAND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917 571 007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GEORG KVERNELAND AS</a:t>
            </a:r>
          </a:p>
        </p:txBody>
      </p:sp>
    </p:spTree>
  </p:cSld>
  <p:clrMapOvr>
    <a:masterClrMapping xmlns:a="http://schemas.openxmlformats.org/drawingml/2006/main"/>
  </p:clrMapOvr>
</p:sld>
</file>