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add715969546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9218a3d4b34614"/>
  </p:sldMasterIdLst>
  <p:sldIdLst>
    <p:sldId xmlns:r="http://schemas.openxmlformats.org/officeDocument/2006/relationships" id="256" r:id="Ra658681a6dc4480e"/>
    <p:sldId xmlns:r="http://schemas.openxmlformats.org/officeDocument/2006/relationships" id="257" r:id="R4e72aa54df3d4354"/>
    <p:sldId xmlns:r="http://schemas.openxmlformats.org/officeDocument/2006/relationships" id="258" r:id="Rfd98e5481e594d19"/>
    <p:sldId xmlns:r="http://schemas.openxmlformats.org/officeDocument/2006/relationships" id="259" r:id="R7efa1801fb37452c"/>
    <p:sldId xmlns:r="http://schemas.openxmlformats.org/officeDocument/2006/relationships" id="260" r:id="R8adc2a07d24e415d"/>
    <p:sldId xmlns:r="http://schemas.openxmlformats.org/officeDocument/2006/relationships" id="261" r:id="R28faf03992f54e1d"/>
    <p:sldId xmlns:r="http://schemas.openxmlformats.org/officeDocument/2006/relationships" id="262" r:id="R44b1fe3eaa714f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9218a3d4b34614" /><Relationship Type="http://schemas.openxmlformats.org/officeDocument/2006/relationships/slide" Target="/ppt/slides/slide1.xml" Id="Ra658681a6dc4480e" /><Relationship Type="http://schemas.openxmlformats.org/officeDocument/2006/relationships/slide" Target="/ppt/slides/slide2.xml" Id="R4e72aa54df3d4354" /><Relationship Type="http://schemas.openxmlformats.org/officeDocument/2006/relationships/slide" Target="/ppt/slides/slide3.xml" Id="Rfd98e5481e594d19" /><Relationship Type="http://schemas.openxmlformats.org/officeDocument/2006/relationships/slide" Target="/ppt/slides/slide4.xml" Id="R7efa1801fb37452c" /><Relationship Type="http://schemas.openxmlformats.org/officeDocument/2006/relationships/slide" Target="/ppt/slides/slide5.xml" Id="R8adc2a07d24e415d" /><Relationship Type="http://schemas.openxmlformats.org/officeDocument/2006/relationships/slide" Target="/ppt/slides/slide6.xml" Id="R28faf03992f54e1d" /><Relationship Type="http://schemas.openxmlformats.org/officeDocument/2006/relationships/slide" Target="/ppt/slides/slide7.xml" Id="R44b1fe3eaa714f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87137611dd49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af2fc3afe4761" /><Relationship Type="http://schemas.openxmlformats.org/officeDocument/2006/relationships/theme" Target="/ppt/slideMasters/theme/theme1.xml" Id="Rb143046148214a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1af2fc3afe47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5a856f2b74d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e9b2afab646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dfff28f264e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dec0b78db45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59a3c99a144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f9f4ad05843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2249a65ef45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RÆDERGÅRD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RÆDERGÅRD HOLDING AS ble etablert [år] og holder til i Brekstad.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1 480 792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13 962 876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15 462 876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RÆDERGÅRD HOLDING AS  –  83,3 %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JEKTVIK HOLDING AS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7130 Brekstad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917 570 949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RÆDERGÅRD HOLDING AS</a:t>
            </a:r>
          </a:p>
        </p:txBody>
      </p:sp>
    </p:spTree>
  </p:cSld>
  <p:clrMapOvr>
    <a:masterClrMapping xmlns:a="http://schemas.openxmlformats.org/drawingml/2006/main"/>
  </p:clrMapOvr>
</p:sld>
</file>