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c840c2299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0d46aac194908"/>
  </p:sldMasterIdLst>
  <p:sldIdLst>
    <p:sldId xmlns:r="http://schemas.openxmlformats.org/officeDocument/2006/relationships" id="256" r:id="Rf7e3b82ecff04748"/>
    <p:sldId xmlns:r="http://schemas.openxmlformats.org/officeDocument/2006/relationships" id="257" r:id="R0b9023d280864bb6"/>
    <p:sldId xmlns:r="http://schemas.openxmlformats.org/officeDocument/2006/relationships" id="258" r:id="Re104012ddfd44fbe"/>
    <p:sldId xmlns:r="http://schemas.openxmlformats.org/officeDocument/2006/relationships" id="259" r:id="Rea595d3e664849de"/>
    <p:sldId xmlns:r="http://schemas.openxmlformats.org/officeDocument/2006/relationships" id="260" r:id="Rdf480961db7d472e"/>
    <p:sldId xmlns:r="http://schemas.openxmlformats.org/officeDocument/2006/relationships" id="261" r:id="R0180961b8d9e4412"/>
    <p:sldId xmlns:r="http://schemas.openxmlformats.org/officeDocument/2006/relationships" id="262" r:id="R623b5589bee8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0d46aac194908" /><Relationship Type="http://schemas.openxmlformats.org/officeDocument/2006/relationships/slide" Target="/ppt/slides/slide1.xml" Id="Rf7e3b82ecff04748" /><Relationship Type="http://schemas.openxmlformats.org/officeDocument/2006/relationships/slide" Target="/ppt/slides/slide2.xml" Id="R0b9023d280864bb6" /><Relationship Type="http://schemas.openxmlformats.org/officeDocument/2006/relationships/slide" Target="/ppt/slides/slide3.xml" Id="Re104012ddfd44fbe" /><Relationship Type="http://schemas.openxmlformats.org/officeDocument/2006/relationships/slide" Target="/ppt/slides/slide4.xml" Id="Rea595d3e664849de" /><Relationship Type="http://schemas.openxmlformats.org/officeDocument/2006/relationships/slide" Target="/ppt/slides/slide5.xml" Id="Rdf480961db7d472e" /><Relationship Type="http://schemas.openxmlformats.org/officeDocument/2006/relationships/slide" Target="/ppt/slides/slide6.xml" Id="R0180961b8d9e4412" /><Relationship Type="http://schemas.openxmlformats.org/officeDocument/2006/relationships/slide" Target="/ppt/slides/slide7.xml" Id="R623b5589bee8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6076f44ad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af9a094674e64" /><Relationship Type="http://schemas.openxmlformats.org/officeDocument/2006/relationships/theme" Target="/ppt/slideMasters/theme/theme1.xml" Id="R406482a675d3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af9a09467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1a7a3349e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e586ba39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419cd8aa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02ac01237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f2ee5f51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0e2cbe9044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83487e1d1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