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a716e41d0a45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c6dc738cab4bbf"/>
  </p:sldMasterIdLst>
  <p:sldIdLst>
    <p:sldId xmlns:r="http://schemas.openxmlformats.org/officeDocument/2006/relationships" id="256" r:id="R4a2f08e6b8b2444a"/>
    <p:sldId xmlns:r="http://schemas.openxmlformats.org/officeDocument/2006/relationships" id="257" r:id="Re129b4e97a5848a8"/>
    <p:sldId xmlns:r="http://schemas.openxmlformats.org/officeDocument/2006/relationships" id="258" r:id="R5d053943b5574402"/>
    <p:sldId xmlns:r="http://schemas.openxmlformats.org/officeDocument/2006/relationships" id="259" r:id="Rfece2ac039794d6b"/>
    <p:sldId xmlns:r="http://schemas.openxmlformats.org/officeDocument/2006/relationships" id="260" r:id="R2c8f986f36034ff3"/>
    <p:sldId xmlns:r="http://schemas.openxmlformats.org/officeDocument/2006/relationships" id="261" r:id="Rb2af7862fc824ead"/>
    <p:sldId xmlns:r="http://schemas.openxmlformats.org/officeDocument/2006/relationships" id="262" r:id="Rda10016772e843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c6dc738cab4bbf" /><Relationship Type="http://schemas.openxmlformats.org/officeDocument/2006/relationships/slide" Target="/ppt/slides/slide1.xml" Id="R4a2f08e6b8b2444a" /><Relationship Type="http://schemas.openxmlformats.org/officeDocument/2006/relationships/slide" Target="/ppt/slides/slide2.xml" Id="Re129b4e97a5848a8" /><Relationship Type="http://schemas.openxmlformats.org/officeDocument/2006/relationships/slide" Target="/ppt/slides/slide3.xml" Id="R5d053943b5574402" /><Relationship Type="http://schemas.openxmlformats.org/officeDocument/2006/relationships/slide" Target="/ppt/slides/slide4.xml" Id="Rfece2ac039794d6b" /><Relationship Type="http://schemas.openxmlformats.org/officeDocument/2006/relationships/slide" Target="/ppt/slides/slide5.xml" Id="R2c8f986f36034ff3" /><Relationship Type="http://schemas.openxmlformats.org/officeDocument/2006/relationships/slide" Target="/ppt/slides/slide6.xml" Id="Rb2af7862fc824ead" /><Relationship Type="http://schemas.openxmlformats.org/officeDocument/2006/relationships/slide" Target="/ppt/slides/slide7.xml" Id="Rda10016772e843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6ce707e39941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da1dfd3cf41c8" /><Relationship Type="http://schemas.openxmlformats.org/officeDocument/2006/relationships/theme" Target="/ppt/slideMasters/theme/theme1.xml" Id="R10525d4f24444b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7da1dfd3cf41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0960b0ec2141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72b4a45d442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cf82bc7344b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8433a2f8440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4cec59ffc44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77dcd41754f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542db6f0949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STEINODDEN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STEINODDEN 3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18 581 280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22 597 216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ÅSHILD HETLAND TOLLEFSEN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Eigerøyveien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4373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917 487 421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