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92892aa7ce4b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13fad38f1b4050"/>
  </p:sldMasterIdLst>
  <p:sldIdLst>
    <p:sldId xmlns:r="http://schemas.openxmlformats.org/officeDocument/2006/relationships" id="256" r:id="R8fdeba15489a4e59"/>
    <p:sldId xmlns:r="http://schemas.openxmlformats.org/officeDocument/2006/relationships" id="257" r:id="R480bf3845b5e4bf4"/>
    <p:sldId xmlns:r="http://schemas.openxmlformats.org/officeDocument/2006/relationships" id="258" r:id="Rc7da58dd9c434094"/>
    <p:sldId xmlns:r="http://schemas.openxmlformats.org/officeDocument/2006/relationships" id="259" r:id="R89263ba3d26b4ba4"/>
    <p:sldId xmlns:r="http://schemas.openxmlformats.org/officeDocument/2006/relationships" id="260" r:id="R16dfb7eb059b41f6"/>
    <p:sldId xmlns:r="http://schemas.openxmlformats.org/officeDocument/2006/relationships" id="261" r:id="Rdad195ba40e54b1e"/>
    <p:sldId xmlns:r="http://schemas.openxmlformats.org/officeDocument/2006/relationships" id="262" r:id="Rffbcae32280243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13fad38f1b4050" /><Relationship Type="http://schemas.openxmlformats.org/officeDocument/2006/relationships/slide" Target="/ppt/slides/slide1.xml" Id="R8fdeba15489a4e59" /><Relationship Type="http://schemas.openxmlformats.org/officeDocument/2006/relationships/slide" Target="/ppt/slides/slide2.xml" Id="R480bf3845b5e4bf4" /><Relationship Type="http://schemas.openxmlformats.org/officeDocument/2006/relationships/slide" Target="/ppt/slides/slide3.xml" Id="Rc7da58dd9c434094" /><Relationship Type="http://schemas.openxmlformats.org/officeDocument/2006/relationships/slide" Target="/ppt/slides/slide4.xml" Id="R89263ba3d26b4ba4" /><Relationship Type="http://schemas.openxmlformats.org/officeDocument/2006/relationships/slide" Target="/ppt/slides/slide5.xml" Id="R16dfb7eb059b41f6" /><Relationship Type="http://schemas.openxmlformats.org/officeDocument/2006/relationships/slide" Target="/ppt/slides/slide6.xml" Id="Rdad195ba40e54b1e" /><Relationship Type="http://schemas.openxmlformats.org/officeDocument/2006/relationships/slide" Target="/ppt/slides/slide7.xml" Id="Rffbcae32280243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ee644cc84849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48692089846ef" /><Relationship Type="http://schemas.openxmlformats.org/officeDocument/2006/relationships/theme" Target="/ppt/slideMasters/theme/theme1.xml" Id="R158efff1840449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148692089846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519f2258747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8e2b634ae48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e5de4f437f4c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ad3832f0641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9950af64b41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560bbe3dc4a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2d65e5a8d45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STEINODDEN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STEINODDEN 2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18 580 611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22 596 547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 HETLAND SKJÆVELAND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Eigerøyveien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4373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gunn@xina.no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917 487 413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