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7843a8bbe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70da3c9bb4e9d"/>
  </p:sldMasterIdLst>
  <p:sldIdLst>
    <p:sldId xmlns:r="http://schemas.openxmlformats.org/officeDocument/2006/relationships" id="256" r:id="R75c4ef704d694811"/>
    <p:sldId xmlns:r="http://schemas.openxmlformats.org/officeDocument/2006/relationships" id="257" r:id="R8b3a63fea9fe41aa"/>
    <p:sldId xmlns:r="http://schemas.openxmlformats.org/officeDocument/2006/relationships" id="258" r:id="R504180be15364f0f"/>
    <p:sldId xmlns:r="http://schemas.openxmlformats.org/officeDocument/2006/relationships" id="259" r:id="Ra3077a7101854276"/>
    <p:sldId xmlns:r="http://schemas.openxmlformats.org/officeDocument/2006/relationships" id="260" r:id="R50083466ff1a4570"/>
    <p:sldId xmlns:r="http://schemas.openxmlformats.org/officeDocument/2006/relationships" id="261" r:id="Rbe09c5d8a7444ac9"/>
    <p:sldId xmlns:r="http://schemas.openxmlformats.org/officeDocument/2006/relationships" id="262" r:id="Re9d29387ea3e4d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70da3c9bb4e9d" /><Relationship Type="http://schemas.openxmlformats.org/officeDocument/2006/relationships/slide" Target="/ppt/slides/slide1.xml" Id="R75c4ef704d694811" /><Relationship Type="http://schemas.openxmlformats.org/officeDocument/2006/relationships/slide" Target="/ppt/slides/slide2.xml" Id="R8b3a63fea9fe41aa" /><Relationship Type="http://schemas.openxmlformats.org/officeDocument/2006/relationships/slide" Target="/ppt/slides/slide3.xml" Id="R504180be15364f0f" /><Relationship Type="http://schemas.openxmlformats.org/officeDocument/2006/relationships/slide" Target="/ppt/slides/slide4.xml" Id="Ra3077a7101854276" /><Relationship Type="http://schemas.openxmlformats.org/officeDocument/2006/relationships/slide" Target="/ppt/slides/slide5.xml" Id="R50083466ff1a4570" /><Relationship Type="http://schemas.openxmlformats.org/officeDocument/2006/relationships/slide" Target="/ppt/slides/slide6.xml" Id="Rbe09c5d8a7444ac9" /><Relationship Type="http://schemas.openxmlformats.org/officeDocument/2006/relationships/slide" Target="/ppt/slides/slide7.xml" Id="Re9d29387ea3e4d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ef1bf24b3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a9bfa30374bbd" /><Relationship Type="http://schemas.openxmlformats.org/officeDocument/2006/relationships/theme" Target="/ppt/slideMasters/theme/theme1.xml" Id="R88884ed12d16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ca9bfa3037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30fd076d0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483ea76b5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c1530bb2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dfe1cf8b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7c85ab04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7a7b47c2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ecff5de2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JOSMAG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JOSMAG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29 355 847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29 715 534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Ørnahaugen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917 448 620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JOSMAG AS</a:t>
            </a:r>
          </a:p>
        </p:txBody>
      </p:sp>
    </p:spTree>
  </p:cSld>
  <p:clrMapOvr>
    <a:masterClrMapping xmlns:a="http://schemas.openxmlformats.org/drawingml/2006/main"/>
  </p:clrMapOvr>
</p:sld>
</file>