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7c701fa53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a85cb2c674083"/>
  </p:sldMasterIdLst>
  <p:sldIdLst>
    <p:sldId xmlns:r="http://schemas.openxmlformats.org/officeDocument/2006/relationships" id="256" r:id="Ra135fa1043894872"/>
    <p:sldId xmlns:r="http://schemas.openxmlformats.org/officeDocument/2006/relationships" id="257" r:id="Rb58d10dbaceb4263"/>
    <p:sldId xmlns:r="http://schemas.openxmlformats.org/officeDocument/2006/relationships" id="258" r:id="R0052be2fe0e44e5c"/>
    <p:sldId xmlns:r="http://schemas.openxmlformats.org/officeDocument/2006/relationships" id="259" r:id="Rcf826481a5134fc9"/>
    <p:sldId xmlns:r="http://schemas.openxmlformats.org/officeDocument/2006/relationships" id="260" r:id="Rbb3136e543f54bf1"/>
    <p:sldId xmlns:r="http://schemas.openxmlformats.org/officeDocument/2006/relationships" id="261" r:id="R1d2897f5f23b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a85cb2c674083" /><Relationship Type="http://schemas.openxmlformats.org/officeDocument/2006/relationships/slide" Target="/ppt/slides/slide1.xml" Id="Ra135fa1043894872" /><Relationship Type="http://schemas.openxmlformats.org/officeDocument/2006/relationships/slide" Target="/ppt/slides/slide2.xml" Id="Rb58d10dbaceb4263" /><Relationship Type="http://schemas.openxmlformats.org/officeDocument/2006/relationships/slide" Target="/ppt/slides/slide3.xml" Id="R0052be2fe0e44e5c" /><Relationship Type="http://schemas.openxmlformats.org/officeDocument/2006/relationships/slide" Target="/ppt/slides/slide4.xml" Id="Rcf826481a5134fc9" /><Relationship Type="http://schemas.openxmlformats.org/officeDocument/2006/relationships/slide" Target="/ppt/slides/slide5.xml" Id="Rbb3136e543f54bf1" /><Relationship Type="http://schemas.openxmlformats.org/officeDocument/2006/relationships/slide" Target="/ppt/slides/slide6.xml" Id="R1d2897f5f23b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1dfe40ab2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919c46f049be" /><Relationship Type="http://schemas.openxmlformats.org/officeDocument/2006/relationships/theme" Target="/ppt/slideMasters/theme/theme1.xml" Id="R9e85eb6f91fd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1919c46f0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bb391d77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c3e274a62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cb92ce7a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4c6dfc99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02dace67b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1eac3ec3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