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2f630e4a6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9a3c4e9b346be"/>
  </p:sldMasterIdLst>
  <p:sldIdLst>
    <p:sldId xmlns:r="http://schemas.openxmlformats.org/officeDocument/2006/relationships" id="256" r:id="R1466319cd78c4998"/>
    <p:sldId xmlns:r="http://schemas.openxmlformats.org/officeDocument/2006/relationships" id="257" r:id="R7219b10170634e97"/>
    <p:sldId xmlns:r="http://schemas.openxmlformats.org/officeDocument/2006/relationships" id="258" r:id="R1ad6ee04c37b4f74"/>
    <p:sldId xmlns:r="http://schemas.openxmlformats.org/officeDocument/2006/relationships" id="259" r:id="R825f511e154c4775"/>
    <p:sldId xmlns:r="http://schemas.openxmlformats.org/officeDocument/2006/relationships" id="260" r:id="R0661ac3abb05460c"/>
    <p:sldId xmlns:r="http://schemas.openxmlformats.org/officeDocument/2006/relationships" id="261" r:id="R4ce10193c2e244b0"/>
    <p:sldId xmlns:r="http://schemas.openxmlformats.org/officeDocument/2006/relationships" id="262" r:id="Re91b5ffbd032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9a3c4e9b346be" /><Relationship Type="http://schemas.openxmlformats.org/officeDocument/2006/relationships/slide" Target="/ppt/slides/slide1.xml" Id="R1466319cd78c4998" /><Relationship Type="http://schemas.openxmlformats.org/officeDocument/2006/relationships/slide" Target="/ppt/slides/slide2.xml" Id="R7219b10170634e97" /><Relationship Type="http://schemas.openxmlformats.org/officeDocument/2006/relationships/slide" Target="/ppt/slides/slide3.xml" Id="R1ad6ee04c37b4f74" /><Relationship Type="http://schemas.openxmlformats.org/officeDocument/2006/relationships/slide" Target="/ppt/slides/slide4.xml" Id="R825f511e154c4775" /><Relationship Type="http://schemas.openxmlformats.org/officeDocument/2006/relationships/slide" Target="/ppt/slides/slide5.xml" Id="R0661ac3abb05460c" /><Relationship Type="http://schemas.openxmlformats.org/officeDocument/2006/relationships/slide" Target="/ppt/slides/slide6.xml" Id="R4ce10193c2e244b0" /><Relationship Type="http://schemas.openxmlformats.org/officeDocument/2006/relationships/slide" Target="/ppt/slides/slide7.xml" Id="Re91b5ffbd032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f8a07bb74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55e0442c847c4" /><Relationship Type="http://schemas.openxmlformats.org/officeDocument/2006/relationships/theme" Target="/ppt/slideMasters/theme/theme1.xml" Id="Rf78a4b5098ea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55e0442c8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958a46aa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cb536f09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3a09d8341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80498ad9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370bff5c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2485e6126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ce6180260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