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43a0c9dc3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352f9a06f4222"/>
  </p:sldMasterIdLst>
  <p:sldIdLst>
    <p:sldId xmlns:r="http://schemas.openxmlformats.org/officeDocument/2006/relationships" id="256" r:id="R5bc26ce4a0d14657"/>
    <p:sldId xmlns:r="http://schemas.openxmlformats.org/officeDocument/2006/relationships" id="257" r:id="Rba0271f8fa654012"/>
    <p:sldId xmlns:r="http://schemas.openxmlformats.org/officeDocument/2006/relationships" id="258" r:id="R99f15bfecca649ae"/>
    <p:sldId xmlns:r="http://schemas.openxmlformats.org/officeDocument/2006/relationships" id="259" r:id="R7525de0b64ed4008"/>
    <p:sldId xmlns:r="http://schemas.openxmlformats.org/officeDocument/2006/relationships" id="260" r:id="Re23c2eb5f47b4a24"/>
    <p:sldId xmlns:r="http://schemas.openxmlformats.org/officeDocument/2006/relationships" id="261" r:id="R2fca14613bde4986"/>
    <p:sldId xmlns:r="http://schemas.openxmlformats.org/officeDocument/2006/relationships" id="262" r:id="Re55de3b284be48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352f9a06f4222" /><Relationship Type="http://schemas.openxmlformats.org/officeDocument/2006/relationships/slide" Target="/ppt/slides/slide1.xml" Id="R5bc26ce4a0d14657" /><Relationship Type="http://schemas.openxmlformats.org/officeDocument/2006/relationships/slide" Target="/ppt/slides/slide2.xml" Id="Rba0271f8fa654012" /><Relationship Type="http://schemas.openxmlformats.org/officeDocument/2006/relationships/slide" Target="/ppt/slides/slide3.xml" Id="R99f15bfecca649ae" /><Relationship Type="http://schemas.openxmlformats.org/officeDocument/2006/relationships/slide" Target="/ppt/slides/slide4.xml" Id="R7525de0b64ed4008" /><Relationship Type="http://schemas.openxmlformats.org/officeDocument/2006/relationships/slide" Target="/ppt/slides/slide5.xml" Id="Re23c2eb5f47b4a24" /><Relationship Type="http://schemas.openxmlformats.org/officeDocument/2006/relationships/slide" Target="/ppt/slides/slide6.xml" Id="R2fca14613bde4986" /><Relationship Type="http://schemas.openxmlformats.org/officeDocument/2006/relationships/slide" Target="/ppt/slides/slide7.xml" Id="Re55de3b284be48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c8dbab1be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52e3761a14836" /><Relationship Type="http://schemas.openxmlformats.org/officeDocument/2006/relationships/theme" Target="/ppt/slideMasters/theme/theme1.xml" Id="Re22f2f454135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852e3761a1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49da254284f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cd4a3d04549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0a7ac9632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c44796d95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1acb53a6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9c43497eb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b3547bfef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RESSURS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RESSURS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12 165 241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3 733 251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4 500 824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9 300 324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CATHRINE LUND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57-59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www.ressursregnskap.no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917 446 083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RESSURS REGNSKAP AS</a:t>
            </a:r>
          </a:p>
        </p:txBody>
      </p:sp>
    </p:spTree>
  </p:cSld>
  <p:clrMapOvr>
    <a:masterClrMapping xmlns:a="http://schemas.openxmlformats.org/drawingml/2006/main"/>
  </p:clrMapOvr>
</p:sld>
</file>